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7" r:id="rId2"/>
  </p:sldMasterIdLst>
  <p:notesMasterIdLst>
    <p:notesMasterId r:id="rId15"/>
  </p:notesMasterIdLst>
  <p:sldIdLst>
    <p:sldId id="327" r:id="rId3"/>
    <p:sldId id="362" r:id="rId4"/>
    <p:sldId id="360" r:id="rId5"/>
    <p:sldId id="345" r:id="rId6"/>
    <p:sldId id="348" r:id="rId7"/>
    <p:sldId id="333" r:id="rId8"/>
    <p:sldId id="337" r:id="rId9"/>
    <p:sldId id="331" r:id="rId10"/>
    <p:sldId id="346" r:id="rId11"/>
    <p:sldId id="341" r:id="rId12"/>
    <p:sldId id="347" r:id="rId13"/>
    <p:sldId id="361" r:id="rId1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BC5C5"/>
    <a:srgbClr val="DDDDDD"/>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7" autoAdjust="0"/>
    <p:restoredTop sz="86436" autoAdjust="0"/>
  </p:normalViewPr>
  <p:slideViewPr>
    <p:cSldViewPr>
      <p:cViewPr varScale="1">
        <p:scale>
          <a:sx n="90" d="100"/>
          <a:sy n="90" d="100"/>
        </p:scale>
        <p:origin x="-2058" y="-102"/>
      </p:cViewPr>
      <p:guideLst>
        <p:guide orient="horz" pos="2160"/>
        <p:guide pos="2880"/>
      </p:guideLst>
    </p:cSldViewPr>
  </p:slideViewPr>
  <p:outlineViewPr>
    <p:cViewPr>
      <p:scale>
        <a:sx n="33" d="100"/>
        <a:sy n="33" d="100"/>
      </p:scale>
      <p:origin x="234"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7" name="PlaceHolder 1"/>
          <p:cNvSpPr>
            <a:spLocks noGrp="1"/>
          </p:cNvSpPr>
          <p:nvPr>
            <p:ph type="body"/>
          </p:nvPr>
        </p:nvSpPr>
        <p:spPr>
          <a:xfrm>
            <a:off x="724895" y="4932002"/>
            <a:ext cx="5798810" cy="4672238"/>
          </a:xfrm>
          <a:prstGeom prst="rect">
            <a:avLst/>
          </a:prstGeom>
        </p:spPr>
        <p:txBody>
          <a:bodyPr lIns="0" tIns="0" rIns="0" bIns="0"/>
          <a:lstStyle/>
          <a:p>
            <a:r>
              <a:rPr lang="en-US" sz="1900" dirty="0" err="1">
                <a:latin typeface="Arial"/>
              </a:rPr>
              <a:t>クリックしてノート書式の編集</a:t>
            </a:r>
            <a:endParaRPr dirty="0"/>
          </a:p>
        </p:txBody>
      </p:sp>
      <p:sp>
        <p:nvSpPr>
          <p:cNvPr id="338" name="PlaceHolder 2"/>
          <p:cNvSpPr>
            <a:spLocks noGrp="1"/>
          </p:cNvSpPr>
          <p:nvPr>
            <p:ph type="hdr"/>
          </p:nvPr>
        </p:nvSpPr>
        <p:spPr>
          <a:xfrm>
            <a:off x="0" y="0"/>
            <a:ext cx="3145697" cy="518827"/>
          </a:xfrm>
          <a:prstGeom prst="rect">
            <a:avLst/>
          </a:prstGeom>
        </p:spPr>
        <p:txBody>
          <a:bodyPr lIns="0" tIns="0" rIns="0" bIns="0"/>
          <a:lstStyle/>
          <a:p>
            <a:r>
              <a:rPr lang="en-US" sz="1400" dirty="0">
                <a:latin typeface="Times New Roman"/>
              </a:rPr>
              <a:t>&lt;</a:t>
            </a:r>
            <a:r>
              <a:rPr lang="en-US" sz="1400" dirty="0" err="1">
                <a:latin typeface="Times New Roman"/>
              </a:rPr>
              <a:t>ヘッダ</a:t>
            </a:r>
            <a:r>
              <a:rPr lang="en-US" sz="1400" dirty="0">
                <a:latin typeface="Times New Roman"/>
              </a:rPr>
              <a:t>ー&gt;</a:t>
            </a:r>
            <a:endParaRPr dirty="0"/>
          </a:p>
        </p:txBody>
      </p:sp>
      <p:sp>
        <p:nvSpPr>
          <p:cNvPr id="339" name="PlaceHolder 3"/>
          <p:cNvSpPr>
            <a:spLocks noGrp="1"/>
          </p:cNvSpPr>
          <p:nvPr>
            <p:ph type="dt"/>
          </p:nvPr>
        </p:nvSpPr>
        <p:spPr>
          <a:xfrm>
            <a:off x="4102902" y="0"/>
            <a:ext cx="3145697" cy="518827"/>
          </a:xfrm>
          <a:prstGeom prst="rect">
            <a:avLst/>
          </a:prstGeom>
        </p:spPr>
        <p:txBody>
          <a:bodyPr lIns="0" tIns="0" rIns="0" bIns="0"/>
          <a:lstStyle/>
          <a:p>
            <a:pPr algn="r"/>
            <a:r>
              <a:rPr lang="en-US" sz="1400" dirty="0">
                <a:latin typeface="Times New Roman"/>
              </a:rPr>
              <a:t>&lt;</a:t>
            </a:r>
            <a:r>
              <a:rPr lang="en-US" sz="1400" dirty="0" err="1">
                <a:latin typeface="Times New Roman"/>
              </a:rPr>
              <a:t>日付</a:t>
            </a:r>
            <a:r>
              <a:rPr lang="en-US" sz="1400" dirty="0">
                <a:latin typeface="Times New Roman"/>
              </a:rPr>
              <a:t>/</a:t>
            </a:r>
            <a:r>
              <a:rPr lang="en-US" sz="1400" dirty="0" err="1">
                <a:latin typeface="Times New Roman"/>
              </a:rPr>
              <a:t>時刻</a:t>
            </a:r>
            <a:r>
              <a:rPr lang="en-US" sz="1400" dirty="0">
                <a:latin typeface="Times New Roman"/>
              </a:rPr>
              <a:t>&gt;</a:t>
            </a:r>
            <a:endParaRPr dirty="0"/>
          </a:p>
        </p:txBody>
      </p:sp>
      <p:sp>
        <p:nvSpPr>
          <p:cNvPr id="340" name="PlaceHolder 4"/>
          <p:cNvSpPr>
            <a:spLocks noGrp="1"/>
          </p:cNvSpPr>
          <p:nvPr>
            <p:ph type="ftr"/>
          </p:nvPr>
        </p:nvSpPr>
        <p:spPr>
          <a:xfrm>
            <a:off x="0" y="9864353"/>
            <a:ext cx="3145697" cy="518827"/>
          </a:xfrm>
          <a:prstGeom prst="rect">
            <a:avLst/>
          </a:prstGeom>
        </p:spPr>
        <p:txBody>
          <a:bodyPr lIns="0" tIns="0" rIns="0" bIns="0" anchor="b"/>
          <a:lstStyle/>
          <a:p>
            <a:r>
              <a:rPr lang="en-US" sz="1400" dirty="0">
                <a:latin typeface="Times New Roman"/>
              </a:rPr>
              <a:t>&lt;</a:t>
            </a:r>
            <a:r>
              <a:rPr lang="en-US" sz="1400" dirty="0" err="1">
                <a:latin typeface="Times New Roman"/>
              </a:rPr>
              <a:t>フッタ</a:t>
            </a:r>
            <a:r>
              <a:rPr lang="en-US" sz="1400" dirty="0">
                <a:latin typeface="Times New Roman"/>
              </a:rPr>
              <a:t>ー&gt;</a:t>
            </a:r>
            <a:endParaRPr dirty="0"/>
          </a:p>
        </p:txBody>
      </p:sp>
      <p:sp>
        <p:nvSpPr>
          <p:cNvPr id="341" name="PlaceHolder 5"/>
          <p:cNvSpPr>
            <a:spLocks noGrp="1"/>
          </p:cNvSpPr>
          <p:nvPr>
            <p:ph type="sldNum"/>
          </p:nvPr>
        </p:nvSpPr>
        <p:spPr>
          <a:xfrm>
            <a:off x="4102902" y="9864353"/>
            <a:ext cx="3145697" cy="518827"/>
          </a:xfrm>
          <a:prstGeom prst="rect">
            <a:avLst/>
          </a:prstGeom>
        </p:spPr>
        <p:txBody>
          <a:bodyPr lIns="0" tIns="0" rIns="0" bIns="0" anchor="b"/>
          <a:lstStyle/>
          <a:p>
            <a:pPr algn="r"/>
            <a:fld id="{37BFA20E-B16E-4AE0-A798-B05916D6E682}" type="slidenum">
              <a:rPr lang="en-US" sz="1400">
                <a:latin typeface="Times New Roman"/>
              </a:rPr>
              <a:pPr algn="r"/>
              <a:t>&lt;#&gt;</a:t>
            </a:fld>
            <a:endParaRPr dirty="0"/>
          </a:p>
        </p:txBody>
      </p:sp>
    </p:spTree>
    <p:extLst>
      <p:ext uri="{BB962C8B-B14F-4D97-AF65-F5344CB8AC3E}">
        <p14:creationId xmlns="" xmlns:p14="http://schemas.microsoft.com/office/powerpoint/2010/main" val="1934141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CustomShape 1"/>
          <p:cNvSpPr/>
          <p:nvPr/>
        </p:nvSpPr>
        <p:spPr>
          <a:xfrm>
            <a:off x="3855748" y="9441320"/>
            <a:ext cx="2949630" cy="496102"/>
          </a:xfrm>
          <a:prstGeom prst="rect">
            <a:avLst/>
          </a:prstGeom>
          <a:noFill/>
          <a:ln w="9360">
            <a:noFill/>
          </a:ln>
        </p:spPr>
        <p:style>
          <a:lnRef idx="0">
            <a:scrgbClr r="0" g="0" b="0"/>
          </a:lnRef>
          <a:fillRef idx="0">
            <a:scrgbClr r="0" g="0" b="0"/>
          </a:fillRef>
          <a:effectRef idx="0">
            <a:scrgbClr r="0" g="0" b="0"/>
          </a:effectRef>
          <a:fontRef idx="minor"/>
        </p:style>
        <p:txBody>
          <a:bodyPr lIns="92166" tIns="46257" rIns="92166" bIns="46257" anchor="b"/>
          <a:lstStyle/>
          <a:p>
            <a:pPr algn="r">
              <a:lnSpc>
                <a:spcPct val="100000"/>
              </a:lnSpc>
            </a:pPr>
            <a:fld id="{0D8DF9B2-6BFE-4181-AE75-6EB88BD8AA04}" type="slidenum">
              <a:rPr lang="en-US" sz="1200">
                <a:solidFill>
                  <a:srgbClr val="000000"/>
                </a:solidFill>
                <a:latin typeface="Arial"/>
                <a:ea typeface="メイリオ" panose="020B0604030504040204" pitchFamily="50" charset="-128"/>
              </a:rPr>
              <a:pPr algn="r">
                <a:lnSpc>
                  <a:spcPct val="100000"/>
                </a:lnSpc>
              </a:pPr>
              <a:t>1</a:t>
            </a:fld>
            <a:endParaRPr dirty="0"/>
          </a:p>
        </p:txBody>
      </p:sp>
      <p:sp>
        <p:nvSpPr>
          <p:cNvPr id="553" name="PlaceHolder 2"/>
          <p:cNvSpPr>
            <a:spLocks noGrp="1"/>
          </p:cNvSpPr>
          <p:nvPr>
            <p:ph type="body"/>
          </p:nvPr>
        </p:nvSpPr>
        <p:spPr>
          <a:xfrm>
            <a:off x="680365" y="4720835"/>
            <a:ext cx="5447409" cy="4473658"/>
          </a:xfrm>
          <a:prstGeom prst="rect">
            <a:avLst/>
          </a:prstGeom>
        </p:spPr>
        <p:txBody>
          <a:bodyPr lIns="92166" tIns="46257" rIns="92166" bIns="46257"/>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a:spLocks noGrp="1" noChangeArrowheads="1"/>
          </p:cNvSpPr>
          <p:nvPr>
            <p:ph type="sldNum" sz="quarter"/>
          </p:nvPr>
        </p:nvSpPr>
        <p:spPr>
          <a:noFill/>
          <a:ln>
            <a:round/>
            <a:headEnd/>
            <a:tailEnd/>
          </a:ln>
        </p:spPr>
        <p:txBody>
          <a:bodyPr/>
          <a:lstStyle/>
          <a:p>
            <a:fld id="{E7737FCB-FB27-4BFE-9DDB-F497147BE738}" type="slidenum">
              <a:rPr lang="en-US" altLang="ja-JP" smtClean="0">
                <a:latin typeface="メイリオ" panose="020B0604030504040204" pitchFamily="50" charset="-128"/>
                <a:ea typeface="メイリオ" panose="020B0604030504040204" pitchFamily="50" charset="-128"/>
                <a:cs typeface="メイリオ" panose="020B0604030504040204" pitchFamily="50" charset="-128"/>
              </a:rPr>
              <a:pPr/>
              <a:t>6</a:t>
            </a:fld>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747" name="Text Box 1"/>
          <p:cNvSpPr txBox="1">
            <a:spLocks noChangeArrowheads="1"/>
          </p:cNvSpPr>
          <p:nvPr/>
        </p:nvSpPr>
        <p:spPr bwMode="auto">
          <a:xfrm>
            <a:off x="3856038" y="9440863"/>
            <a:ext cx="2947987" cy="495300"/>
          </a:xfrm>
          <a:prstGeom prst="rect">
            <a:avLst/>
          </a:prstGeom>
          <a:noFill/>
          <a:ln w="9525">
            <a:noFill/>
            <a:round/>
            <a:headEnd/>
            <a:tailEnd/>
          </a:ln>
          <a:effectLst/>
        </p:spPr>
        <p:txBody>
          <a:bodyPr lIns="92152" tIns="46076" rIns="92152" bIns="46076" anchor="b"/>
          <a:lstStyle/>
          <a:p>
            <a:pPr algn="r">
              <a:tabLst>
                <a:tab pos="0" algn="l"/>
                <a:tab pos="447637" algn="l"/>
                <a:tab pos="896861" algn="l"/>
                <a:tab pos="1346084" algn="l"/>
                <a:tab pos="1795307" algn="l"/>
                <a:tab pos="2244530" algn="l"/>
                <a:tab pos="2693755" algn="l"/>
                <a:tab pos="3142978" algn="l"/>
                <a:tab pos="3592202" algn="l"/>
                <a:tab pos="4041425" algn="l"/>
                <a:tab pos="4490649" algn="l"/>
                <a:tab pos="4939873" algn="l"/>
                <a:tab pos="5389097" algn="l"/>
                <a:tab pos="5838320" algn="l"/>
                <a:tab pos="6287544" algn="l"/>
                <a:tab pos="6736767" algn="l"/>
                <a:tab pos="7185991" algn="l"/>
                <a:tab pos="7635215" algn="l"/>
                <a:tab pos="8084439" algn="l"/>
                <a:tab pos="8533662" algn="l"/>
                <a:tab pos="8982886" algn="l"/>
              </a:tabLst>
            </a:pPr>
            <a:fld id="{877351D3-7F58-4FAD-8BD0-C2FF4B941A46}" type="slidenum">
              <a:rPr lang="en-US" altLang="ja-JP" sz="1200">
                <a:solidFill>
                  <a:srgbClr val="000000"/>
                </a:solidFill>
                <a:latin typeface="メイリオ" panose="020B0604030504040204" pitchFamily="50" charset="-128"/>
                <a:cs typeface="メイリオ" panose="020B0604030504040204" pitchFamily="50" charset="-128"/>
              </a:rPr>
              <a:pPr algn="r">
                <a:tabLst>
                  <a:tab pos="0" algn="l"/>
                  <a:tab pos="447637" algn="l"/>
                  <a:tab pos="896861" algn="l"/>
                  <a:tab pos="1346084" algn="l"/>
                  <a:tab pos="1795307" algn="l"/>
                  <a:tab pos="2244530" algn="l"/>
                  <a:tab pos="2693755" algn="l"/>
                  <a:tab pos="3142978" algn="l"/>
                  <a:tab pos="3592202" algn="l"/>
                  <a:tab pos="4041425" algn="l"/>
                  <a:tab pos="4490649" algn="l"/>
                  <a:tab pos="4939873" algn="l"/>
                  <a:tab pos="5389097" algn="l"/>
                  <a:tab pos="5838320" algn="l"/>
                  <a:tab pos="6287544" algn="l"/>
                  <a:tab pos="6736767" algn="l"/>
                  <a:tab pos="7185991" algn="l"/>
                  <a:tab pos="7635215" algn="l"/>
                  <a:tab pos="8084439" algn="l"/>
                  <a:tab pos="8533662" algn="l"/>
                  <a:tab pos="8982886" algn="l"/>
                </a:tabLst>
              </a:pPr>
              <a:t>6</a:t>
            </a:fld>
            <a:endParaRPr lang="en-US" altLang="ja-JP" sz="1200" dirty="0">
              <a:solidFill>
                <a:srgbClr val="000000"/>
              </a:solidFill>
              <a:latin typeface="メイリオ" panose="020B0604030504040204" pitchFamily="50" charset="-128"/>
              <a:cs typeface="メイリオ" panose="020B0604030504040204" pitchFamily="50" charset="-128"/>
            </a:endParaRPr>
          </a:p>
        </p:txBody>
      </p:sp>
      <p:sp>
        <p:nvSpPr>
          <p:cNvPr id="31748" name="Rectangle 2"/>
          <p:cNvSpPr>
            <a:spLocks noGrp="1" noRot="1" noChangeAspect="1" noChangeArrowheads="1" noTextEdit="1"/>
          </p:cNvSpPr>
          <p:nvPr>
            <p:ph type="sldImg"/>
          </p:nvPr>
        </p:nvSpPr>
        <p:spPr>
          <a:xfrm>
            <a:off x="915988" y="744538"/>
            <a:ext cx="4972050" cy="3729037"/>
          </a:xfrm>
          <a:prstGeom prst="rect">
            <a:avLst/>
          </a:prstGeom>
          <a:solidFill>
            <a:srgbClr val="FFFFFF"/>
          </a:solidFill>
          <a:ln/>
        </p:spPr>
      </p:sp>
      <p:sp>
        <p:nvSpPr>
          <p:cNvPr id="31749" name="Text Box 3"/>
          <p:cNvSpPr txBox="1">
            <a:spLocks noChangeArrowheads="1"/>
          </p:cNvSpPr>
          <p:nvPr/>
        </p:nvSpPr>
        <p:spPr bwMode="auto">
          <a:xfrm>
            <a:off x="681039" y="4721226"/>
            <a:ext cx="5446712" cy="4473575"/>
          </a:xfrm>
          <a:prstGeom prst="rect">
            <a:avLst/>
          </a:prstGeom>
          <a:noFill/>
          <a:ln w="9525">
            <a:noFill/>
            <a:round/>
            <a:headEnd/>
            <a:tailEnd/>
          </a:ln>
          <a:effectLst/>
        </p:spPr>
        <p:txBody>
          <a:bodyPr wrap="none" lIns="91432" tIns="45716" rIns="91432" bIns="45716" anchor="ct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8"/>
          <p:cNvSpPr>
            <a:spLocks noGrp="1" noChangeArrowheads="1"/>
          </p:cNvSpPr>
          <p:nvPr>
            <p:ph type="sldNum" sz="quarter"/>
          </p:nvPr>
        </p:nvSpPr>
        <p:spPr>
          <a:noFill/>
          <a:ln>
            <a:round/>
            <a:headEnd/>
            <a:tailEnd/>
          </a:ln>
        </p:spPr>
        <p:txBody>
          <a:bodyPr/>
          <a:lstStyle/>
          <a:p>
            <a:fld id="{440EBD86-41E5-4332-A1D2-0CE9758139A9}" type="slidenum">
              <a:rPr lang="en-US" altLang="ja-JP" smtClean="0">
                <a:latin typeface="メイリオ" panose="020B0604030504040204" pitchFamily="50" charset="-128"/>
                <a:ea typeface="メイリオ" panose="020B0604030504040204" pitchFamily="50" charset="-128"/>
                <a:cs typeface="メイリオ" panose="020B0604030504040204" pitchFamily="50" charset="-128"/>
              </a:rPr>
              <a:pPr/>
              <a:t>7</a:t>
            </a:fld>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843" name="Text Box 1"/>
          <p:cNvSpPr txBox="1">
            <a:spLocks noChangeArrowheads="1"/>
          </p:cNvSpPr>
          <p:nvPr/>
        </p:nvSpPr>
        <p:spPr bwMode="auto">
          <a:xfrm>
            <a:off x="3856038" y="9440863"/>
            <a:ext cx="2947987" cy="495300"/>
          </a:xfrm>
          <a:prstGeom prst="rect">
            <a:avLst/>
          </a:prstGeom>
          <a:noFill/>
          <a:ln w="9525">
            <a:noFill/>
            <a:round/>
            <a:headEnd/>
            <a:tailEnd/>
          </a:ln>
          <a:effectLst/>
        </p:spPr>
        <p:txBody>
          <a:bodyPr lIns="92152" tIns="46076" rIns="92152" bIns="46076" anchor="b"/>
          <a:lstStyle/>
          <a:p>
            <a:pPr algn="r">
              <a:tabLst>
                <a:tab pos="0" algn="l"/>
                <a:tab pos="447637" algn="l"/>
                <a:tab pos="896861" algn="l"/>
                <a:tab pos="1346084" algn="l"/>
                <a:tab pos="1795307" algn="l"/>
                <a:tab pos="2244530" algn="l"/>
                <a:tab pos="2693755" algn="l"/>
                <a:tab pos="3142978" algn="l"/>
                <a:tab pos="3592202" algn="l"/>
                <a:tab pos="4041425" algn="l"/>
                <a:tab pos="4490649" algn="l"/>
                <a:tab pos="4939873" algn="l"/>
                <a:tab pos="5389097" algn="l"/>
                <a:tab pos="5838320" algn="l"/>
                <a:tab pos="6287544" algn="l"/>
                <a:tab pos="6736767" algn="l"/>
                <a:tab pos="7185991" algn="l"/>
                <a:tab pos="7635215" algn="l"/>
                <a:tab pos="8084439" algn="l"/>
                <a:tab pos="8533662" algn="l"/>
                <a:tab pos="8982886" algn="l"/>
              </a:tabLst>
            </a:pPr>
            <a:fld id="{C0168E23-771F-4C39-936B-B6F728E85DA3}" type="slidenum">
              <a:rPr lang="en-US" altLang="ja-JP" sz="1200">
                <a:solidFill>
                  <a:srgbClr val="000000"/>
                </a:solidFill>
                <a:latin typeface="メイリオ" panose="020B0604030504040204" pitchFamily="50" charset="-128"/>
                <a:cs typeface="メイリオ" panose="020B0604030504040204" pitchFamily="50" charset="-128"/>
              </a:rPr>
              <a:pPr algn="r">
                <a:tabLst>
                  <a:tab pos="0" algn="l"/>
                  <a:tab pos="447637" algn="l"/>
                  <a:tab pos="896861" algn="l"/>
                  <a:tab pos="1346084" algn="l"/>
                  <a:tab pos="1795307" algn="l"/>
                  <a:tab pos="2244530" algn="l"/>
                  <a:tab pos="2693755" algn="l"/>
                  <a:tab pos="3142978" algn="l"/>
                  <a:tab pos="3592202" algn="l"/>
                  <a:tab pos="4041425" algn="l"/>
                  <a:tab pos="4490649" algn="l"/>
                  <a:tab pos="4939873" algn="l"/>
                  <a:tab pos="5389097" algn="l"/>
                  <a:tab pos="5838320" algn="l"/>
                  <a:tab pos="6287544" algn="l"/>
                  <a:tab pos="6736767" algn="l"/>
                  <a:tab pos="7185991" algn="l"/>
                  <a:tab pos="7635215" algn="l"/>
                  <a:tab pos="8084439" algn="l"/>
                  <a:tab pos="8533662" algn="l"/>
                  <a:tab pos="8982886" algn="l"/>
                </a:tabLst>
              </a:pPr>
              <a:t>7</a:t>
            </a:fld>
            <a:endParaRPr lang="en-US" altLang="ja-JP" sz="1200" dirty="0">
              <a:solidFill>
                <a:srgbClr val="000000"/>
              </a:solidFill>
              <a:latin typeface="メイリオ" panose="020B0604030504040204" pitchFamily="50" charset="-128"/>
              <a:cs typeface="メイリオ" panose="020B0604030504040204" pitchFamily="50" charset="-128"/>
            </a:endParaRPr>
          </a:p>
        </p:txBody>
      </p:sp>
      <p:sp>
        <p:nvSpPr>
          <p:cNvPr id="35844" name="Rectangle 2"/>
          <p:cNvSpPr>
            <a:spLocks noGrp="1" noRot="1" noChangeAspect="1" noChangeArrowheads="1" noTextEdit="1"/>
          </p:cNvSpPr>
          <p:nvPr>
            <p:ph type="sldImg"/>
          </p:nvPr>
        </p:nvSpPr>
        <p:spPr>
          <a:xfrm>
            <a:off x="915988" y="744538"/>
            <a:ext cx="4972050" cy="3729037"/>
          </a:xfrm>
          <a:prstGeom prst="rect">
            <a:avLst/>
          </a:prstGeom>
          <a:solidFill>
            <a:srgbClr val="FFFFFF"/>
          </a:solidFill>
          <a:ln/>
        </p:spPr>
      </p:sp>
      <p:sp>
        <p:nvSpPr>
          <p:cNvPr id="35845" name="Text Box 3"/>
          <p:cNvSpPr txBox="1">
            <a:spLocks noChangeArrowheads="1"/>
          </p:cNvSpPr>
          <p:nvPr/>
        </p:nvSpPr>
        <p:spPr bwMode="auto">
          <a:xfrm>
            <a:off x="681039" y="4721226"/>
            <a:ext cx="5446712" cy="4473575"/>
          </a:xfrm>
          <a:prstGeom prst="rect">
            <a:avLst/>
          </a:prstGeom>
          <a:noFill/>
          <a:ln w="9525">
            <a:noFill/>
            <a:round/>
            <a:headEnd/>
            <a:tailEnd/>
          </a:ln>
          <a:effectLst/>
        </p:spPr>
        <p:txBody>
          <a:bodyPr wrap="none" lIns="91432" tIns="45716" rIns="91432" bIns="45716" anchor="ctr"/>
          <a:lstStyle/>
          <a:p>
            <a:endParaRPr lang="ja-JP" altLang="en-US"/>
          </a:p>
        </p:txBody>
      </p:sp>
      <p:sp>
        <p:nvSpPr>
          <p:cNvPr id="2" name="ノート プレースホルダー 1"/>
          <p:cNvSpPr>
            <a:spLocks noGrp="1"/>
          </p:cNvSpPr>
          <p:nvPr>
            <p:ph type="body" idx="1"/>
          </p:nvPr>
        </p:nvSpPr>
        <p:spPr/>
        <p:txBody>
          <a:bodyPr/>
          <a:lstStyle/>
          <a:p>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p:cNvSpPr>
            <a:spLocks noGrp="1" noChangeArrowheads="1"/>
          </p:cNvSpPr>
          <p:nvPr>
            <p:ph type="sldNum" sz="quarter"/>
          </p:nvPr>
        </p:nvSpPr>
        <p:spPr>
          <a:noFill/>
          <a:ln>
            <a:round/>
            <a:headEnd/>
            <a:tailEnd/>
          </a:ln>
        </p:spPr>
        <p:txBody>
          <a:bodyPr/>
          <a:lstStyle/>
          <a:p>
            <a:fld id="{DF32C3FE-7891-41B0-BAE1-67CAAD7AF054}" type="slidenum">
              <a:rPr lang="en-US" altLang="ja-JP" smtClean="0">
                <a:latin typeface="メイリオ" panose="020B0604030504040204" pitchFamily="50" charset="-128"/>
                <a:ea typeface="メイリオ" panose="020B0604030504040204" pitchFamily="50" charset="-128"/>
                <a:cs typeface="メイリオ" panose="020B0604030504040204" pitchFamily="50" charset="-128"/>
              </a:rPr>
              <a:pPr/>
              <a:t>8</a:t>
            </a:fld>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699" name="Text Box 1"/>
          <p:cNvSpPr txBox="1">
            <a:spLocks noChangeArrowheads="1"/>
          </p:cNvSpPr>
          <p:nvPr/>
        </p:nvSpPr>
        <p:spPr bwMode="auto">
          <a:xfrm>
            <a:off x="3856038" y="9440863"/>
            <a:ext cx="2947987" cy="495300"/>
          </a:xfrm>
          <a:prstGeom prst="rect">
            <a:avLst/>
          </a:prstGeom>
          <a:noFill/>
          <a:ln w="9525">
            <a:noFill/>
            <a:round/>
            <a:headEnd/>
            <a:tailEnd/>
          </a:ln>
          <a:effectLst/>
        </p:spPr>
        <p:txBody>
          <a:bodyPr lIns="92152" tIns="46076" rIns="92152" bIns="46076" anchor="b"/>
          <a:lstStyle/>
          <a:p>
            <a:pPr algn="r">
              <a:tabLst>
                <a:tab pos="0" algn="l"/>
                <a:tab pos="447637" algn="l"/>
                <a:tab pos="896861" algn="l"/>
                <a:tab pos="1346084" algn="l"/>
                <a:tab pos="1795307" algn="l"/>
                <a:tab pos="2244530" algn="l"/>
                <a:tab pos="2693755" algn="l"/>
                <a:tab pos="3142978" algn="l"/>
                <a:tab pos="3592202" algn="l"/>
                <a:tab pos="4041425" algn="l"/>
                <a:tab pos="4490649" algn="l"/>
                <a:tab pos="4939873" algn="l"/>
                <a:tab pos="5389097" algn="l"/>
                <a:tab pos="5838320" algn="l"/>
                <a:tab pos="6287544" algn="l"/>
                <a:tab pos="6736767" algn="l"/>
                <a:tab pos="7185991" algn="l"/>
                <a:tab pos="7635215" algn="l"/>
                <a:tab pos="8084439" algn="l"/>
                <a:tab pos="8533662" algn="l"/>
                <a:tab pos="8982886" algn="l"/>
              </a:tabLst>
            </a:pPr>
            <a:fld id="{6AEE80FF-4C5C-4F77-8B72-639299DAB9FF}" type="slidenum">
              <a:rPr lang="en-US" altLang="ja-JP" sz="1200">
                <a:solidFill>
                  <a:srgbClr val="000000"/>
                </a:solidFill>
                <a:latin typeface="メイリオ" panose="020B0604030504040204" pitchFamily="50" charset="-128"/>
                <a:cs typeface="メイリオ" panose="020B0604030504040204" pitchFamily="50" charset="-128"/>
              </a:rPr>
              <a:pPr algn="r">
                <a:tabLst>
                  <a:tab pos="0" algn="l"/>
                  <a:tab pos="447637" algn="l"/>
                  <a:tab pos="896861" algn="l"/>
                  <a:tab pos="1346084" algn="l"/>
                  <a:tab pos="1795307" algn="l"/>
                  <a:tab pos="2244530" algn="l"/>
                  <a:tab pos="2693755" algn="l"/>
                  <a:tab pos="3142978" algn="l"/>
                  <a:tab pos="3592202" algn="l"/>
                  <a:tab pos="4041425" algn="l"/>
                  <a:tab pos="4490649" algn="l"/>
                  <a:tab pos="4939873" algn="l"/>
                  <a:tab pos="5389097" algn="l"/>
                  <a:tab pos="5838320" algn="l"/>
                  <a:tab pos="6287544" algn="l"/>
                  <a:tab pos="6736767" algn="l"/>
                  <a:tab pos="7185991" algn="l"/>
                  <a:tab pos="7635215" algn="l"/>
                  <a:tab pos="8084439" algn="l"/>
                  <a:tab pos="8533662" algn="l"/>
                  <a:tab pos="8982886" algn="l"/>
                </a:tabLst>
              </a:pPr>
              <a:t>8</a:t>
            </a:fld>
            <a:endParaRPr lang="en-US" altLang="ja-JP" sz="1200" dirty="0">
              <a:solidFill>
                <a:srgbClr val="000000"/>
              </a:solidFill>
              <a:latin typeface="メイリオ" panose="020B0604030504040204" pitchFamily="50" charset="-128"/>
              <a:cs typeface="メイリオ" panose="020B0604030504040204" pitchFamily="50" charset="-128"/>
            </a:endParaRPr>
          </a:p>
        </p:txBody>
      </p:sp>
      <p:sp>
        <p:nvSpPr>
          <p:cNvPr id="29700" name="Rectangle 2"/>
          <p:cNvSpPr>
            <a:spLocks noGrp="1" noRot="1" noChangeAspect="1" noChangeArrowheads="1" noTextEdit="1"/>
          </p:cNvSpPr>
          <p:nvPr>
            <p:ph type="sldImg"/>
          </p:nvPr>
        </p:nvSpPr>
        <p:spPr>
          <a:xfrm>
            <a:off x="915988" y="744538"/>
            <a:ext cx="4972050" cy="3729037"/>
          </a:xfrm>
          <a:prstGeom prst="rect">
            <a:avLst/>
          </a:prstGeom>
          <a:solidFill>
            <a:srgbClr val="FFFFFF"/>
          </a:solidFill>
          <a:ln/>
        </p:spPr>
      </p:sp>
      <p:sp>
        <p:nvSpPr>
          <p:cNvPr id="29701" name="Text Box 3"/>
          <p:cNvSpPr txBox="1">
            <a:spLocks noChangeArrowheads="1"/>
          </p:cNvSpPr>
          <p:nvPr/>
        </p:nvSpPr>
        <p:spPr bwMode="auto">
          <a:xfrm>
            <a:off x="681039" y="4721226"/>
            <a:ext cx="5446712" cy="4473575"/>
          </a:xfrm>
          <a:prstGeom prst="rect">
            <a:avLst/>
          </a:prstGeom>
          <a:noFill/>
          <a:ln w="9525">
            <a:noFill/>
            <a:round/>
            <a:headEnd/>
            <a:tailEnd/>
          </a:ln>
          <a:effectLst/>
        </p:spPr>
        <p:txBody>
          <a:bodyPr wrap="none" lIns="91432" tIns="45716" rIns="91432" bIns="45716" anchor="ctr"/>
          <a:lstStyle/>
          <a:p>
            <a:endParaRPr lang="ja-JP" altLang="en-US"/>
          </a:p>
        </p:txBody>
      </p:sp>
      <p:sp>
        <p:nvSpPr>
          <p:cNvPr id="29702" name="ノート プレースホルダー 1"/>
          <p:cNvSpPr>
            <a:spLocks noGrp="1"/>
          </p:cNvSpPr>
          <p:nvPr>
            <p:ph type="body" idx="1"/>
          </p:nvPr>
        </p:nvSpPr>
        <p:spPr>
          <a:noFill/>
        </p:spPr>
        <p:txBody>
          <a:bodyPr/>
          <a:lstStyle/>
          <a:p>
            <a:endParaRPr lang="ja-JP" altLang="en-US" sz="14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0"/>
          </p:nvPr>
        </p:nvSpPr>
        <p:spPr/>
        <p:txBody>
          <a:bodyPr/>
          <a:lstStyle/>
          <a:p>
            <a:pPr algn="r"/>
            <a:fld id="{37BFA20E-B16E-4AE0-A798-B05916D6E682}" type="slidenum">
              <a:rPr lang="en-US" sz="1400" smtClean="0">
                <a:latin typeface="Times New Roman"/>
              </a:rPr>
              <a:pPr algn="r"/>
              <a:t>9</a:t>
            </a:fld>
            <a:endParaRPr lang="en-US" dirty="0"/>
          </a:p>
        </p:txBody>
      </p:sp>
    </p:spTree>
    <p:extLst>
      <p:ext uri="{BB962C8B-B14F-4D97-AF65-F5344CB8AC3E}">
        <p14:creationId xmlns="" xmlns:p14="http://schemas.microsoft.com/office/powerpoint/2010/main" val="132819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8"/>
          <p:cNvSpPr>
            <a:spLocks noGrp="1" noChangeArrowheads="1"/>
          </p:cNvSpPr>
          <p:nvPr>
            <p:ph type="sldNum" sz="quarter"/>
          </p:nvPr>
        </p:nvSpPr>
        <p:spPr>
          <a:noFill/>
          <a:ln>
            <a:round/>
            <a:headEnd/>
            <a:tailEnd/>
          </a:ln>
        </p:spPr>
        <p:txBody>
          <a:bodyPr/>
          <a:lstStyle/>
          <a:p>
            <a:fld id="{AF3792A7-DB7A-4FAF-A123-11E7C731F98C}" type="slidenum">
              <a:rPr lang="en-US" altLang="ja-JP" smtClean="0">
                <a:latin typeface="メイリオ" panose="020B0604030504040204" pitchFamily="50" charset="-128"/>
                <a:ea typeface="メイリオ" panose="020B0604030504040204" pitchFamily="50" charset="-128"/>
                <a:cs typeface="メイリオ" panose="020B0604030504040204" pitchFamily="50" charset="-128"/>
              </a:rPr>
              <a:pPr/>
              <a:t>10</a:t>
            </a:fld>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987" name="Text Box 1"/>
          <p:cNvSpPr txBox="1">
            <a:spLocks noChangeArrowheads="1"/>
          </p:cNvSpPr>
          <p:nvPr/>
        </p:nvSpPr>
        <p:spPr bwMode="auto">
          <a:xfrm>
            <a:off x="3856038" y="9440863"/>
            <a:ext cx="2947987" cy="495300"/>
          </a:xfrm>
          <a:prstGeom prst="rect">
            <a:avLst/>
          </a:prstGeom>
          <a:noFill/>
          <a:ln w="9525">
            <a:noFill/>
            <a:round/>
            <a:headEnd/>
            <a:tailEnd/>
          </a:ln>
          <a:effectLst/>
        </p:spPr>
        <p:txBody>
          <a:bodyPr lIns="92152" tIns="46076" rIns="92152" bIns="46076" anchor="b"/>
          <a:lstStyle/>
          <a:p>
            <a:pPr algn="r">
              <a:tabLst>
                <a:tab pos="0" algn="l"/>
                <a:tab pos="447637" algn="l"/>
                <a:tab pos="896861" algn="l"/>
                <a:tab pos="1346084" algn="l"/>
                <a:tab pos="1795307" algn="l"/>
                <a:tab pos="2244530" algn="l"/>
                <a:tab pos="2693755" algn="l"/>
                <a:tab pos="3142978" algn="l"/>
                <a:tab pos="3592202" algn="l"/>
                <a:tab pos="4041425" algn="l"/>
                <a:tab pos="4490649" algn="l"/>
                <a:tab pos="4939873" algn="l"/>
                <a:tab pos="5389097" algn="l"/>
                <a:tab pos="5838320" algn="l"/>
                <a:tab pos="6287544" algn="l"/>
                <a:tab pos="6736767" algn="l"/>
                <a:tab pos="7185991" algn="l"/>
                <a:tab pos="7635215" algn="l"/>
                <a:tab pos="8084439" algn="l"/>
                <a:tab pos="8533662" algn="l"/>
                <a:tab pos="8982886" algn="l"/>
              </a:tabLst>
            </a:pPr>
            <a:fld id="{05644CAE-4207-4E48-9C6F-4ADA77464A5E}" type="slidenum">
              <a:rPr lang="en-US" altLang="ja-JP" sz="1200">
                <a:solidFill>
                  <a:srgbClr val="000000"/>
                </a:solidFill>
                <a:latin typeface="メイリオ" panose="020B0604030504040204" pitchFamily="50" charset="-128"/>
                <a:cs typeface="メイリオ" panose="020B0604030504040204" pitchFamily="50" charset="-128"/>
              </a:rPr>
              <a:pPr algn="r">
                <a:tabLst>
                  <a:tab pos="0" algn="l"/>
                  <a:tab pos="447637" algn="l"/>
                  <a:tab pos="896861" algn="l"/>
                  <a:tab pos="1346084" algn="l"/>
                  <a:tab pos="1795307" algn="l"/>
                  <a:tab pos="2244530" algn="l"/>
                  <a:tab pos="2693755" algn="l"/>
                  <a:tab pos="3142978" algn="l"/>
                  <a:tab pos="3592202" algn="l"/>
                  <a:tab pos="4041425" algn="l"/>
                  <a:tab pos="4490649" algn="l"/>
                  <a:tab pos="4939873" algn="l"/>
                  <a:tab pos="5389097" algn="l"/>
                  <a:tab pos="5838320" algn="l"/>
                  <a:tab pos="6287544" algn="l"/>
                  <a:tab pos="6736767" algn="l"/>
                  <a:tab pos="7185991" algn="l"/>
                  <a:tab pos="7635215" algn="l"/>
                  <a:tab pos="8084439" algn="l"/>
                  <a:tab pos="8533662" algn="l"/>
                  <a:tab pos="8982886" algn="l"/>
                </a:tabLst>
              </a:pPr>
              <a:t>10</a:t>
            </a:fld>
            <a:endParaRPr lang="en-US" altLang="ja-JP" sz="1200" dirty="0">
              <a:solidFill>
                <a:srgbClr val="000000"/>
              </a:solidFill>
              <a:latin typeface="メイリオ" panose="020B0604030504040204" pitchFamily="50" charset="-128"/>
              <a:cs typeface="メイリオ" panose="020B0604030504040204" pitchFamily="50" charset="-128"/>
            </a:endParaRPr>
          </a:p>
        </p:txBody>
      </p:sp>
      <p:sp>
        <p:nvSpPr>
          <p:cNvPr id="41988" name="Rectangle 2"/>
          <p:cNvSpPr>
            <a:spLocks noGrp="1" noRot="1" noChangeAspect="1" noChangeArrowheads="1" noTextEdit="1"/>
          </p:cNvSpPr>
          <p:nvPr>
            <p:ph type="sldImg"/>
          </p:nvPr>
        </p:nvSpPr>
        <p:spPr>
          <a:xfrm>
            <a:off x="915988" y="744538"/>
            <a:ext cx="4972050" cy="3729037"/>
          </a:xfrm>
          <a:prstGeom prst="rect">
            <a:avLst/>
          </a:prstGeom>
          <a:solidFill>
            <a:srgbClr val="FFFFFF"/>
          </a:solidFill>
          <a:ln/>
        </p:spPr>
      </p:sp>
      <p:sp>
        <p:nvSpPr>
          <p:cNvPr id="41989" name="Text Box 3"/>
          <p:cNvSpPr txBox="1">
            <a:spLocks noChangeArrowheads="1"/>
          </p:cNvSpPr>
          <p:nvPr/>
        </p:nvSpPr>
        <p:spPr bwMode="auto">
          <a:xfrm>
            <a:off x="681039" y="4721226"/>
            <a:ext cx="5446712" cy="4473575"/>
          </a:xfrm>
          <a:prstGeom prst="rect">
            <a:avLst/>
          </a:prstGeom>
          <a:noFill/>
          <a:ln w="9525">
            <a:noFill/>
            <a:round/>
            <a:headEnd/>
            <a:tailEnd/>
          </a:ln>
          <a:effectLst/>
        </p:spPr>
        <p:txBody>
          <a:bodyPr wrap="none" lIns="91432" tIns="45716" rIns="91432" bIns="45716" anchor="ctr"/>
          <a:lstStyle/>
          <a:p>
            <a:endParaRPr lang="ja-JP" altLang="en-US"/>
          </a:p>
        </p:txBody>
      </p:sp>
      <p:sp>
        <p:nvSpPr>
          <p:cNvPr id="41990" name="ノート プレースホルダー 1"/>
          <p:cNvSpPr>
            <a:spLocks noGrp="1"/>
          </p:cNvSpPr>
          <p:nvPr>
            <p:ph type="body" idx="1"/>
          </p:nvPr>
        </p:nvSpPr>
        <p:spPr>
          <a:noFill/>
        </p:spPr>
        <p:txBody>
          <a:bodyPr/>
          <a:lstStyle/>
          <a:p>
            <a:endParaRPr lang="ja-JP" altLang="en-US" dirty="0" smtClean="0">
              <a:solidFill>
                <a:srgbClr val="000000"/>
              </a:solidFill>
              <a:latin typeface="メイリオ" panose="020B0604030504040204" pitchFamily="50" charset="-128"/>
              <a:ea typeface="メイリオ" panose="020B060403050404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 1"/>
          <p:cNvSpPr>
            <a:spLocks noGrp="1" noRot="1" noChangeAspect="1" noTextEdit="1"/>
          </p:cNvSpPr>
          <p:nvPr>
            <p:ph type="sldImg"/>
          </p:nvPr>
        </p:nvSpPr>
        <p:spPr>
          <a:xfrm>
            <a:off x="920750" y="746125"/>
            <a:ext cx="4965700" cy="3725863"/>
          </a:xfrm>
          <a:prstGeom prst="rect">
            <a:avLst/>
          </a:prstGeom>
          <a:ln/>
        </p:spPr>
      </p:sp>
      <p:sp>
        <p:nvSpPr>
          <p:cNvPr id="118787" name="ノート プレースホルダ 2"/>
          <p:cNvSpPr>
            <a:spLocks noGrp="1"/>
          </p:cNvSpPr>
          <p:nvPr>
            <p:ph type="body" idx="1"/>
          </p:nvPr>
        </p:nvSpPr>
        <p:spPr>
          <a:noFill/>
          <a:ln/>
        </p:spPr>
        <p:txBody>
          <a:bodyPr/>
          <a:lstStyle/>
          <a:p>
            <a:endParaRPr lang="ja-JP" altLang="en-US" dirty="0" smtClean="0"/>
          </a:p>
        </p:txBody>
      </p:sp>
      <p:sp>
        <p:nvSpPr>
          <p:cNvPr id="118788" name="スライド番号プレースホルダ 3"/>
          <p:cNvSpPr>
            <a:spLocks noGrp="1"/>
          </p:cNvSpPr>
          <p:nvPr>
            <p:ph type="sldNum" sz="quarter" idx="5"/>
          </p:nvPr>
        </p:nvSpPr>
        <p:spPr>
          <a:noFill/>
        </p:spPr>
        <p:txBody>
          <a:bodyPr/>
          <a:lstStyle/>
          <a:p>
            <a:pPr defTabSz="919464"/>
            <a:fld id="{0D1505D5-9096-4BB6-95EA-A6DCBCD3171F}" type="slidenum">
              <a:rPr lang="en-US" altLang="ja-JP" smtClean="0">
                <a:ea typeface="メイリオ" panose="020B0604030504040204" pitchFamily="50" charset="-128"/>
              </a:rPr>
              <a:pPr defTabSz="919464"/>
              <a:t>11</a:t>
            </a:fld>
            <a:endParaRPr lang="en-US" altLang="ja-JP" dirty="0" smtClean="0">
              <a:ea typeface="メイリオ" panose="020B0604030504040204" pitchFamily="50" charset="-128"/>
            </a:endParaRPr>
          </a:p>
        </p:txBody>
      </p:sp>
    </p:spTree>
    <p:extLst>
      <p:ext uri="{BB962C8B-B14F-4D97-AF65-F5344CB8AC3E}">
        <p14:creationId xmlns="" xmlns:p14="http://schemas.microsoft.com/office/powerpoint/2010/main" val="227731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234000" y="115920"/>
            <a:ext cx="8190720" cy="456840"/>
          </a:xfrm>
          <a:prstGeom prst="rect">
            <a:avLst/>
          </a:prstGeom>
        </p:spPr>
        <p:txBody>
          <a:bodyPr lIns="0" tIns="0" rIns="0" bIns="0" anchor="ctr"/>
          <a:lstStyle/>
          <a:p>
            <a:endParaRPr/>
          </a:p>
        </p:txBody>
      </p:sp>
      <p:sp>
        <p:nvSpPr>
          <p:cNvPr id="30" name="PlaceHolder 2"/>
          <p:cNvSpPr>
            <a:spLocks noGrp="1"/>
          </p:cNvSpPr>
          <p:nvPr>
            <p:ph type="body"/>
          </p:nvPr>
        </p:nvSpPr>
        <p:spPr>
          <a:xfrm>
            <a:off x="250920" y="1052640"/>
            <a:ext cx="8424360" cy="2609640"/>
          </a:xfrm>
          <a:prstGeom prst="rect">
            <a:avLst/>
          </a:prstGeom>
        </p:spPr>
        <p:txBody>
          <a:bodyPr lIns="0" tIns="0" rIns="0" bIns="0"/>
          <a:lstStyle/>
          <a:p>
            <a:endParaRPr/>
          </a:p>
        </p:txBody>
      </p:sp>
      <p:sp>
        <p:nvSpPr>
          <p:cNvPr id="31" name="PlaceHolder 3"/>
          <p:cNvSpPr>
            <a:spLocks noGrp="1"/>
          </p:cNvSpPr>
          <p:nvPr>
            <p:ph type="body"/>
          </p:nvPr>
        </p:nvSpPr>
        <p:spPr>
          <a:xfrm>
            <a:off x="250920" y="3910680"/>
            <a:ext cx="8424360" cy="26096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234000" y="115920"/>
            <a:ext cx="8190720" cy="456840"/>
          </a:xfrm>
          <a:prstGeom prst="rect">
            <a:avLst/>
          </a:prstGeom>
        </p:spPr>
        <p:txBody>
          <a:bodyPr lIns="0" tIns="0" rIns="0" bIns="0" anchor="ctr"/>
          <a:lstStyle/>
          <a:p>
            <a:endParaRPr/>
          </a:p>
        </p:txBody>
      </p:sp>
      <p:sp>
        <p:nvSpPr>
          <p:cNvPr id="33" name="PlaceHolder 2"/>
          <p:cNvSpPr>
            <a:spLocks noGrp="1"/>
          </p:cNvSpPr>
          <p:nvPr>
            <p:ph type="body"/>
          </p:nvPr>
        </p:nvSpPr>
        <p:spPr>
          <a:xfrm>
            <a:off x="250920" y="1052640"/>
            <a:ext cx="4110840" cy="2609640"/>
          </a:xfrm>
          <a:prstGeom prst="rect">
            <a:avLst/>
          </a:prstGeom>
        </p:spPr>
        <p:txBody>
          <a:bodyPr lIns="0" tIns="0" rIns="0" bIns="0"/>
          <a:lstStyle/>
          <a:p>
            <a:endParaRPr/>
          </a:p>
        </p:txBody>
      </p:sp>
      <p:sp>
        <p:nvSpPr>
          <p:cNvPr id="34" name="PlaceHolder 3"/>
          <p:cNvSpPr>
            <a:spLocks noGrp="1"/>
          </p:cNvSpPr>
          <p:nvPr>
            <p:ph type="body"/>
          </p:nvPr>
        </p:nvSpPr>
        <p:spPr>
          <a:xfrm>
            <a:off x="4567680" y="1052640"/>
            <a:ext cx="4110840" cy="2609640"/>
          </a:xfrm>
          <a:prstGeom prst="rect">
            <a:avLst/>
          </a:prstGeom>
        </p:spPr>
        <p:txBody>
          <a:bodyPr lIns="0" tIns="0" rIns="0" bIns="0"/>
          <a:lstStyle/>
          <a:p>
            <a:endParaRPr/>
          </a:p>
        </p:txBody>
      </p:sp>
      <p:sp>
        <p:nvSpPr>
          <p:cNvPr id="35" name="PlaceHolder 4"/>
          <p:cNvSpPr>
            <a:spLocks noGrp="1"/>
          </p:cNvSpPr>
          <p:nvPr>
            <p:ph type="body"/>
          </p:nvPr>
        </p:nvSpPr>
        <p:spPr>
          <a:xfrm>
            <a:off x="4567680" y="3910680"/>
            <a:ext cx="4110840" cy="2609640"/>
          </a:xfrm>
          <a:prstGeom prst="rect">
            <a:avLst/>
          </a:prstGeom>
        </p:spPr>
        <p:txBody>
          <a:bodyPr lIns="0" tIns="0" rIns="0" bIns="0"/>
          <a:lstStyle/>
          <a:p>
            <a:endParaRPr/>
          </a:p>
        </p:txBody>
      </p:sp>
      <p:sp>
        <p:nvSpPr>
          <p:cNvPr id="36" name="PlaceHolder 5"/>
          <p:cNvSpPr>
            <a:spLocks noGrp="1"/>
          </p:cNvSpPr>
          <p:nvPr>
            <p:ph type="body"/>
          </p:nvPr>
        </p:nvSpPr>
        <p:spPr>
          <a:xfrm>
            <a:off x="250920" y="3910680"/>
            <a:ext cx="4110840" cy="26096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234000" y="115920"/>
            <a:ext cx="8190720" cy="456840"/>
          </a:xfrm>
          <a:prstGeom prst="rect">
            <a:avLst/>
          </a:prstGeom>
        </p:spPr>
        <p:txBody>
          <a:bodyPr lIns="0" tIns="0" rIns="0" bIns="0" anchor="ctr"/>
          <a:lstStyle/>
          <a:p>
            <a:endParaRPr/>
          </a:p>
        </p:txBody>
      </p:sp>
      <p:sp>
        <p:nvSpPr>
          <p:cNvPr id="38" name="PlaceHolder 2"/>
          <p:cNvSpPr>
            <a:spLocks noGrp="1"/>
          </p:cNvSpPr>
          <p:nvPr>
            <p:ph type="body"/>
          </p:nvPr>
        </p:nvSpPr>
        <p:spPr>
          <a:xfrm>
            <a:off x="250920" y="1052640"/>
            <a:ext cx="8424360" cy="5471640"/>
          </a:xfrm>
          <a:prstGeom prst="rect">
            <a:avLst/>
          </a:prstGeom>
        </p:spPr>
        <p:txBody>
          <a:bodyPr lIns="0" tIns="0" rIns="0" bIns="0"/>
          <a:lstStyle/>
          <a:p>
            <a:endParaRPr/>
          </a:p>
        </p:txBody>
      </p:sp>
      <p:sp>
        <p:nvSpPr>
          <p:cNvPr id="39" name="PlaceHolder 3"/>
          <p:cNvSpPr>
            <a:spLocks noGrp="1"/>
          </p:cNvSpPr>
          <p:nvPr>
            <p:ph type="body"/>
          </p:nvPr>
        </p:nvSpPr>
        <p:spPr>
          <a:xfrm>
            <a:off x="250920" y="1052640"/>
            <a:ext cx="8424360" cy="5471640"/>
          </a:xfrm>
          <a:prstGeom prst="rect">
            <a:avLst/>
          </a:prstGeom>
        </p:spPr>
        <p:txBody>
          <a:bodyPr lIns="0" tIns="0" rIns="0" bIns="0"/>
          <a:lstStyle/>
          <a:p>
            <a:endParaRPr/>
          </a:p>
        </p:txBody>
      </p:sp>
      <p:pic>
        <p:nvPicPr>
          <p:cNvPr id="40" name="図 39"/>
          <p:cNvPicPr/>
          <p:nvPr/>
        </p:nvPicPr>
        <p:blipFill>
          <a:blip r:embed="rId2" cstate="print"/>
          <a:stretch/>
        </p:blipFill>
        <p:spPr>
          <a:xfrm>
            <a:off x="1033560" y="1052280"/>
            <a:ext cx="6858720" cy="5471640"/>
          </a:xfrm>
          <a:prstGeom prst="rect">
            <a:avLst/>
          </a:prstGeom>
          <a:ln>
            <a:noFill/>
          </a:ln>
        </p:spPr>
      </p:pic>
      <p:pic>
        <p:nvPicPr>
          <p:cNvPr id="41" name="図 40"/>
          <p:cNvPicPr/>
          <p:nvPr/>
        </p:nvPicPr>
        <p:blipFill>
          <a:blip r:embed="rId2" cstate="print"/>
          <a:stretch/>
        </p:blipFill>
        <p:spPr>
          <a:xfrm>
            <a:off x="1033560" y="1052280"/>
            <a:ext cx="6858720" cy="54716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sp>
        <p:nvSpPr>
          <p:cNvPr id="2" name="Rectangle 1"/>
          <p:cNvSpPr>
            <a:spLocks noGrp="1" noChangeArrowheads="1"/>
          </p:cNvSpPr>
          <p:nvPr>
            <p:ph type="title"/>
          </p:nvPr>
        </p:nvSpPr>
        <p:spPr bwMode="auto">
          <a:xfrm>
            <a:off x="287338" y="114300"/>
            <a:ext cx="7686675" cy="457200"/>
          </a:xfrm>
          <a:prstGeom prst="rect">
            <a:avLst/>
          </a:prstGeom>
          <a:noFill/>
          <a:ln>
            <a:noFill/>
          </a:ln>
          <a:extLst>
            <a:ext uri="{909E8E84-426E-40DD-AFC4-6F175D3DCCD1}"/>
            <a:ext uri="{91240B29-F687-4F45-9708-019B960494DF}"/>
          </a:extLst>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lang="ja-JP" altLang="en-GB" dirty="0" smtClean="0"/>
              <a:t>タイトルテキストの書式</a:t>
            </a:r>
          </a:p>
        </p:txBody>
      </p:sp>
      <p:sp>
        <p:nvSpPr>
          <p:cNvPr id="4" name="Rectangle 2"/>
          <p:cNvSpPr>
            <a:spLocks noGrp="1" noChangeArrowheads="1"/>
          </p:cNvSpPr>
          <p:nvPr>
            <p:ph idx="1"/>
          </p:nvPr>
        </p:nvSpPr>
        <p:spPr bwMode="auto">
          <a:xfrm>
            <a:off x="323528" y="908720"/>
            <a:ext cx="8459316" cy="3619307"/>
          </a:xfrm>
          <a:prstGeom prst="rect">
            <a:avLst/>
          </a:prstGeom>
          <a:noFill/>
          <a:ln>
            <a:noFill/>
          </a:ln>
          <a:extLst>
            <a:ext uri="{909E8E84-426E-40DD-AFC4-6F175D3DCCD1}"/>
            <a:ext uri="{91240B29-F687-4F45-9708-019B960494DF}"/>
          </a:extLst>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GB" noProof="0" dirty="0" smtClean="0"/>
              <a:t>アウトラインテキストの書式を編集するにはクリックします。</a:t>
            </a:r>
          </a:p>
          <a:p>
            <a:pPr lvl="1"/>
            <a:r>
              <a:rPr lang="en-GB" altLang="ja-JP" noProof="0" dirty="0" smtClean="0"/>
              <a:t>2</a:t>
            </a:r>
            <a:r>
              <a:rPr lang="ja-JP" altLang="en-GB" noProof="0" dirty="0" smtClean="0"/>
              <a:t>レベル目のアウトライン</a:t>
            </a:r>
          </a:p>
          <a:p>
            <a:pPr lvl="2"/>
            <a:r>
              <a:rPr lang="en-GB" altLang="ja-JP" noProof="0" dirty="0" smtClean="0"/>
              <a:t>3</a:t>
            </a:r>
            <a:r>
              <a:rPr lang="ja-JP" altLang="en-GB" noProof="0" dirty="0" smtClean="0"/>
              <a:t>レベル目のアウトライン</a:t>
            </a:r>
          </a:p>
          <a:p>
            <a:pPr lvl="3"/>
            <a:r>
              <a:rPr lang="en-GB" altLang="ja-JP" noProof="0" dirty="0" smtClean="0"/>
              <a:t>4</a:t>
            </a:r>
            <a:r>
              <a:rPr lang="ja-JP" altLang="en-GB" noProof="0" dirty="0" smtClean="0"/>
              <a:t>レベル目のアウトライン</a:t>
            </a:r>
          </a:p>
          <a:p>
            <a:pPr lvl="4"/>
            <a:r>
              <a:rPr lang="en-GB" altLang="ja-JP" noProof="0" dirty="0" smtClean="0"/>
              <a:t>5</a:t>
            </a:r>
            <a:r>
              <a:rPr lang="ja-JP" altLang="en-GB" noProof="0" dirty="0" smtClean="0"/>
              <a:t>レベル目のアウトライン</a:t>
            </a:r>
          </a:p>
          <a:p>
            <a:pPr lvl="4"/>
            <a:r>
              <a:rPr lang="en-GB" altLang="ja-JP" noProof="0" dirty="0" smtClean="0"/>
              <a:t>6</a:t>
            </a:r>
            <a:r>
              <a:rPr lang="ja-JP" altLang="en-GB" noProof="0" dirty="0" smtClean="0"/>
              <a:t>レベル目のアウトライン</a:t>
            </a:r>
          </a:p>
          <a:p>
            <a:pPr lvl="4"/>
            <a:r>
              <a:rPr lang="en-GB" altLang="ja-JP" noProof="0" dirty="0" smtClean="0"/>
              <a:t>7</a:t>
            </a:r>
            <a:r>
              <a:rPr lang="ja-JP" altLang="en-GB" noProof="0" dirty="0" smtClean="0"/>
              <a:t>レベル目のアウトライン</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3" name="PlaceHolder 1"/>
          <p:cNvSpPr>
            <a:spLocks noGrp="1"/>
          </p:cNvSpPr>
          <p:nvPr>
            <p:ph type="title"/>
          </p:nvPr>
        </p:nvSpPr>
        <p:spPr>
          <a:xfrm>
            <a:off x="234000" y="115920"/>
            <a:ext cx="8190720" cy="456840"/>
          </a:xfrm>
          <a:prstGeom prst="rect">
            <a:avLst/>
          </a:prstGeom>
        </p:spPr>
        <p:txBody>
          <a:bodyPr lIns="0" tIns="0" rIns="0" bIns="0" anchor="ctr"/>
          <a:lstStyle/>
          <a:p>
            <a:endParaRPr/>
          </a:p>
        </p:txBody>
      </p:sp>
      <p:sp>
        <p:nvSpPr>
          <p:cNvPr id="134" name="PlaceHolder 2"/>
          <p:cNvSpPr>
            <a:spLocks noGrp="1"/>
          </p:cNvSpPr>
          <p:nvPr>
            <p:ph type="subTitle"/>
          </p:nvPr>
        </p:nvSpPr>
        <p:spPr>
          <a:xfrm>
            <a:off x="250920" y="1052640"/>
            <a:ext cx="8424360" cy="5471640"/>
          </a:xfrm>
          <a:prstGeom prst="rect">
            <a:avLst/>
          </a:prstGeom>
        </p:spPr>
        <p:txBody>
          <a:bodyPr lIns="0" tIns="0" rIns="0" bIns="0" anchor="ct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234000" y="115920"/>
            <a:ext cx="8190720" cy="456840"/>
          </a:xfrm>
          <a:prstGeom prst="rect">
            <a:avLst/>
          </a:prstGeom>
        </p:spPr>
        <p:txBody>
          <a:bodyPr lIns="0" tIns="0" rIns="0" bIns="0" anchor="ctr"/>
          <a:lstStyle/>
          <a:p>
            <a:endParaRPr/>
          </a:p>
        </p:txBody>
      </p:sp>
      <p:sp>
        <p:nvSpPr>
          <p:cNvPr id="136" name="PlaceHolder 2"/>
          <p:cNvSpPr>
            <a:spLocks noGrp="1"/>
          </p:cNvSpPr>
          <p:nvPr>
            <p:ph type="body"/>
          </p:nvPr>
        </p:nvSpPr>
        <p:spPr>
          <a:xfrm>
            <a:off x="250920" y="1052640"/>
            <a:ext cx="8424360" cy="547164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234000" y="115920"/>
            <a:ext cx="8190720" cy="456840"/>
          </a:xfrm>
          <a:prstGeom prst="rect">
            <a:avLst/>
          </a:prstGeom>
        </p:spPr>
        <p:txBody>
          <a:bodyPr lIns="0" tIns="0" rIns="0" bIns="0" anchor="ctr"/>
          <a:lstStyle/>
          <a:p>
            <a:endParaRPr/>
          </a:p>
        </p:txBody>
      </p:sp>
      <p:sp>
        <p:nvSpPr>
          <p:cNvPr id="138" name="PlaceHolder 2"/>
          <p:cNvSpPr>
            <a:spLocks noGrp="1"/>
          </p:cNvSpPr>
          <p:nvPr>
            <p:ph type="body"/>
          </p:nvPr>
        </p:nvSpPr>
        <p:spPr>
          <a:xfrm>
            <a:off x="250920" y="1052640"/>
            <a:ext cx="4110840" cy="5471640"/>
          </a:xfrm>
          <a:prstGeom prst="rect">
            <a:avLst/>
          </a:prstGeom>
        </p:spPr>
        <p:txBody>
          <a:bodyPr lIns="0" tIns="0" rIns="0" bIns="0"/>
          <a:lstStyle/>
          <a:p>
            <a:endParaRPr/>
          </a:p>
        </p:txBody>
      </p:sp>
      <p:sp>
        <p:nvSpPr>
          <p:cNvPr id="139" name="PlaceHolder 3"/>
          <p:cNvSpPr>
            <a:spLocks noGrp="1"/>
          </p:cNvSpPr>
          <p:nvPr>
            <p:ph type="body"/>
          </p:nvPr>
        </p:nvSpPr>
        <p:spPr>
          <a:xfrm>
            <a:off x="4567680" y="1052640"/>
            <a:ext cx="4110840" cy="5471640"/>
          </a:xfrm>
          <a:prstGeom prst="rect">
            <a:avLst/>
          </a:prstGeom>
        </p:spPr>
        <p:txBody>
          <a:bodyPr lIns="0" tIns="0" rIns="0" bIns="0"/>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0" name="PlaceHolder 1"/>
          <p:cNvSpPr>
            <a:spLocks noGrp="1"/>
          </p:cNvSpPr>
          <p:nvPr>
            <p:ph type="title"/>
          </p:nvPr>
        </p:nvSpPr>
        <p:spPr>
          <a:xfrm>
            <a:off x="234000" y="115920"/>
            <a:ext cx="8190720" cy="456840"/>
          </a:xfrm>
          <a:prstGeom prst="rect">
            <a:avLst/>
          </a:prstGeom>
        </p:spPr>
        <p:txBody>
          <a:bodyPr lIns="0" tIns="0" rIns="0" bIns="0" anchor="ct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1" name="PlaceHolder 1"/>
          <p:cNvSpPr>
            <a:spLocks noGrp="1"/>
          </p:cNvSpPr>
          <p:nvPr>
            <p:ph type="subTitle"/>
          </p:nvPr>
        </p:nvSpPr>
        <p:spPr>
          <a:xfrm>
            <a:off x="234000" y="115920"/>
            <a:ext cx="8190720" cy="2118960"/>
          </a:xfrm>
          <a:prstGeom prst="rect">
            <a:avLst/>
          </a:prstGeom>
        </p:spPr>
        <p:txBody>
          <a:bodyPr lIns="0" tIns="0" rIns="0" bIns="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234000" y="115920"/>
            <a:ext cx="8190720" cy="456840"/>
          </a:xfrm>
          <a:prstGeom prst="rect">
            <a:avLst/>
          </a:prstGeom>
        </p:spPr>
        <p:txBody>
          <a:bodyPr lIns="0" tIns="0" rIns="0" bIns="0" anchor="ct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endParaRPr dirty="0"/>
          </a:p>
        </p:txBody>
      </p:sp>
      <p:sp>
        <p:nvSpPr>
          <p:cNvPr id="9" name="PlaceHolder 2"/>
          <p:cNvSpPr>
            <a:spLocks noGrp="1"/>
          </p:cNvSpPr>
          <p:nvPr>
            <p:ph type="subTitle"/>
          </p:nvPr>
        </p:nvSpPr>
        <p:spPr>
          <a:xfrm>
            <a:off x="250920" y="1052640"/>
            <a:ext cx="8424360" cy="5471640"/>
          </a:xfrm>
          <a:prstGeom prst="rect">
            <a:avLst/>
          </a:prstGeom>
        </p:spPr>
        <p:txBody>
          <a:bodyPr lIns="0" tIns="0" rIns="0" bIns="0" anchor="ctr"/>
          <a:lstStyle/>
          <a:p>
            <a:pPr algn="ctr"/>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234000" y="115920"/>
            <a:ext cx="8190720" cy="456840"/>
          </a:xfrm>
          <a:prstGeom prst="rect">
            <a:avLst/>
          </a:prstGeom>
        </p:spPr>
        <p:txBody>
          <a:bodyPr lIns="0" tIns="0" rIns="0" bIns="0" anchor="ctr"/>
          <a:lstStyle/>
          <a:p>
            <a:endParaRPr/>
          </a:p>
        </p:txBody>
      </p:sp>
      <p:sp>
        <p:nvSpPr>
          <p:cNvPr id="143" name="PlaceHolder 2"/>
          <p:cNvSpPr>
            <a:spLocks noGrp="1"/>
          </p:cNvSpPr>
          <p:nvPr>
            <p:ph type="body"/>
          </p:nvPr>
        </p:nvSpPr>
        <p:spPr>
          <a:xfrm>
            <a:off x="250920" y="1052640"/>
            <a:ext cx="4110840" cy="2609640"/>
          </a:xfrm>
          <a:prstGeom prst="rect">
            <a:avLst/>
          </a:prstGeom>
        </p:spPr>
        <p:txBody>
          <a:bodyPr lIns="0" tIns="0" rIns="0" bIns="0"/>
          <a:lstStyle/>
          <a:p>
            <a:endParaRPr/>
          </a:p>
        </p:txBody>
      </p:sp>
      <p:sp>
        <p:nvSpPr>
          <p:cNvPr id="144" name="PlaceHolder 3"/>
          <p:cNvSpPr>
            <a:spLocks noGrp="1"/>
          </p:cNvSpPr>
          <p:nvPr>
            <p:ph type="body"/>
          </p:nvPr>
        </p:nvSpPr>
        <p:spPr>
          <a:xfrm>
            <a:off x="250920" y="3910680"/>
            <a:ext cx="4110840" cy="2609640"/>
          </a:xfrm>
          <a:prstGeom prst="rect">
            <a:avLst/>
          </a:prstGeom>
        </p:spPr>
        <p:txBody>
          <a:bodyPr lIns="0" tIns="0" rIns="0" bIns="0"/>
          <a:lstStyle/>
          <a:p>
            <a:endParaRPr/>
          </a:p>
        </p:txBody>
      </p:sp>
      <p:sp>
        <p:nvSpPr>
          <p:cNvPr id="145" name="PlaceHolder 4"/>
          <p:cNvSpPr>
            <a:spLocks noGrp="1"/>
          </p:cNvSpPr>
          <p:nvPr>
            <p:ph type="body"/>
          </p:nvPr>
        </p:nvSpPr>
        <p:spPr>
          <a:xfrm>
            <a:off x="4567680" y="1052640"/>
            <a:ext cx="4110840" cy="54716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234000" y="115920"/>
            <a:ext cx="8190720" cy="456840"/>
          </a:xfrm>
          <a:prstGeom prst="rect">
            <a:avLst/>
          </a:prstGeom>
        </p:spPr>
        <p:txBody>
          <a:bodyPr lIns="0" tIns="0" rIns="0" bIns="0" anchor="ctr"/>
          <a:lstStyle/>
          <a:p>
            <a:endParaRPr/>
          </a:p>
        </p:txBody>
      </p:sp>
      <p:sp>
        <p:nvSpPr>
          <p:cNvPr id="147" name="PlaceHolder 2"/>
          <p:cNvSpPr>
            <a:spLocks noGrp="1"/>
          </p:cNvSpPr>
          <p:nvPr>
            <p:ph type="body"/>
          </p:nvPr>
        </p:nvSpPr>
        <p:spPr>
          <a:xfrm>
            <a:off x="250920" y="1052640"/>
            <a:ext cx="4110840" cy="5471640"/>
          </a:xfrm>
          <a:prstGeom prst="rect">
            <a:avLst/>
          </a:prstGeom>
        </p:spPr>
        <p:txBody>
          <a:bodyPr lIns="0" tIns="0" rIns="0" bIns="0"/>
          <a:lstStyle/>
          <a:p>
            <a:endParaRPr/>
          </a:p>
        </p:txBody>
      </p:sp>
      <p:sp>
        <p:nvSpPr>
          <p:cNvPr id="148" name="PlaceHolder 3"/>
          <p:cNvSpPr>
            <a:spLocks noGrp="1"/>
          </p:cNvSpPr>
          <p:nvPr>
            <p:ph type="body"/>
          </p:nvPr>
        </p:nvSpPr>
        <p:spPr>
          <a:xfrm>
            <a:off x="4567680" y="1052640"/>
            <a:ext cx="4110840" cy="2609640"/>
          </a:xfrm>
          <a:prstGeom prst="rect">
            <a:avLst/>
          </a:prstGeom>
        </p:spPr>
        <p:txBody>
          <a:bodyPr lIns="0" tIns="0" rIns="0" bIns="0"/>
          <a:lstStyle/>
          <a:p>
            <a:endParaRPr/>
          </a:p>
        </p:txBody>
      </p:sp>
      <p:sp>
        <p:nvSpPr>
          <p:cNvPr id="149" name="PlaceHolder 4"/>
          <p:cNvSpPr>
            <a:spLocks noGrp="1"/>
          </p:cNvSpPr>
          <p:nvPr>
            <p:ph type="body"/>
          </p:nvPr>
        </p:nvSpPr>
        <p:spPr>
          <a:xfrm>
            <a:off x="4567680" y="3910680"/>
            <a:ext cx="4110840" cy="26096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234000" y="115920"/>
            <a:ext cx="8190720" cy="456840"/>
          </a:xfrm>
          <a:prstGeom prst="rect">
            <a:avLst/>
          </a:prstGeom>
        </p:spPr>
        <p:txBody>
          <a:bodyPr lIns="0" tIns="0" rIns="0" bIns="0" anchor="ctr"/>
          <a:lstStyle/>
          <a:p>
            <a:endParaRPr/>
          </a:p>
        </p:txBody>
      </p:sp>
      <p:sp>
        <p:nvSpPr>
          <p:cNvPr id="151" name="PlaceHolder 2"/>
          <p:cNvSpPr>
            <a:spLocks noGrp="1"/>
          </p:cNvSpPr>
          <p:nvPr>
            <p:ph type="body"/>
          </p:nvPr>
        </p:nvSpPr>
        <p:spPr>
          <a:xfrm>
            <a:off x="250920" y="1052640"/>
            <a:ext cx="4110840" cy="2609640"/>
          </a:xfrm>
          <a:prstGeom prst="rect">
            <a:avLst/>
          </a:prstGeom>
        </p:spPr>
        <p:txBody>
          <a:bodyPr lIns="0" tIns="0" rIns="0" bIns="0"/>
          <a:lstStyle/>
          <a:p>
            <a:endParaRPr/>
          </a:p>
        </p:txBody>
      </p:sp>
      <p:sp>
        <p:nvSpPr>
          <p:cNvPr id="152" name="PlaceHolder 3"/>
          <p:cNvSpPr>
            <a:spLocks noGrp="1"/>
          </p:cNvSpPr>
          <p:nvPr>
            <p:ph type="body"/>
          </p:nvPr>
        </p:nvSpPr>
        <p:spPr>
          <a:xfrm>
            <a:off x="4567680" y="1052640"/>
            <a:ext cx="4110840" cy="2609640"/>
          </a:xfrm>
          <a:prstGeom prst="rect">
            <a:avLst/>
          </a:prstGeom>
        </p:spPr>
        <p:txBody>
          <a:bodyPr lIns="0" tIns="0" rIns="0" bIns="0"/>
          <a:lstStyle/>
          <a:p>
            <a:endParaRPr/>
          </a:p>
        </p:txBody>
      </p:sp>
      <p:sp>
        <p:nvSpPr>
          <p:cNvPr id="153" name="PlaceHolder 4"/>
          <p:cNvSpPr>
            <a:spLocks noGrp="1"/>
          </p:cNvSpPr>
          <p:nvPr>
            <p:ph type="body"/>
          </p:nvPr>
        </p:nvSpPr>
        <p:spPr>
          <a:xfrm>
            <a:off x="250920" y="3910680"/>
            <a:ext cx="8424360" cy="26096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234000" y="115920"/>
            <a:ext cx="8190720" cy="456840"/>
          </a:xfrm>
          <a:prstGeom prst="rect">
            <a:avLst/>
          </a:prstGeom>
        </p:spPr>
        <p:txBody>
          <a:bodyPr lIns="0" tIns="0" rIns="0" bIns="0" anchor="ctr"/>
          <a:lstStyle/>
          <a:p>
            <a:endParaRPr/>
          </a:p>
        </p:txBody>
      </p:sp>
      <p:sp>
        <p:nvSpPr>
          <p:cNvPr id="155" name="PlaceHolder 2"/>
          <p:cNvSpPr>
            <a:spLocks noGrp="1"/>
          </p:cNvSpPr>
          <p:nvPr>
            <p:ph type="body"/>
          </p:nvPr>
        </p:nvSpPr>
        <p:spPr>
          <a:xfrm>
            <a:off x="250920" y="1052640"/>
            <a:ext cx="8424360" cy="2609640"/>
          </a:xfrm>
          <a:prstGeom prst="rect">
            <a:avLst/>
          </a:prstGeom>
        </p:spPr>
        <p:txBody>
          <a:bodyPr lIns="0" tIns="0" rIns="0" bIns="0"/>
          <a:lstStyle/>
          <a:p>
            <a:endParaRPr/>
          </a:p>
        </p:txBody>
      </p:sp>
      <p:sp>
        <p:nvSpPr>
          <p:cNvPr id="156" name="PlaceHolder 3"/>
          <p:cNvSpPr>
            <a:spLocks noGrp="1"/>
          </p:cNvSpPr>
          <p:nvPr>
            <p:ph type="body"/>
          </p:nvPr>
        </p:nvSpPr>
        <p:spPr>
          <a:xfrm>
            <a:off x="250920" y="3910680"/>
            <a:ext cx="8424360" cy="26096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234000" y="115920"/>
            <a:ext cx="8190720" cy="456840"/>
          </a:xfrm>
          <a:prstGeom prst="rect">
            <a:avLst/>
          </a:prstGeom>
        </p:spPr>
        <p:txBody>
          <a:bodyPr lIns="0" tIns="0" rIns="0" bIns="0" anchor="ctr"/>
          <a:lstStyle/>
          <a:p>
            <a:endParaRPr/>
          </a:p>
        </p:txBody>
      </p:sp>
      <p:sp>
        <p:nvSpPr>
          <p:cNvPr id="158" name="PlaceHolder 2"/>
          <p:cNvSpPr>
            <a:spLocks noGrp="1"/>
          </p:cNvSpPr>
          <p:nvPr>
            <p:ph type="body"/>
          </p:nvPr>
        </p:nvSpPr>
        <p:spPr>
          <a:xfrm>
            <a:off x="250920" y="1052640"/>
            <a:ext cx="4110840" cy="2609640"/>
          </a:xfrm>
          <a:prstGeom prst="rect">
            <a:avLst/>
          </a:prstGeom>
        </p:spPr>
        <p:txBody>
          <a:bodyPr lIns="0" tIns="0" rIns="0" bIns="0"/>
          <a:lstStyle/>
          <a:p>
            <a:endParaRPr/>
          </a:p>
        </p:txBody>
      </p:sp>
      <p:sp>
        <p:nvSpPr>
          <p:cNvPr id="159" name="PlaceHolder 3"/>
          <p:cNvSpPr>
            <a:spLocks noGrp="1"/>
          </p:cNvSpPr>
          <p:nvPr>
            <p:ph type="body"/>
          </p:nvPr>
        </p:nvSpPr>
        <p:spPr>
          <a:xfrm>
            <a:off x="4567680" y="1052640"/>
            <a:ext cx="4110840" cy="2609640"/>
          </a:xfrm>
          <a:prstGeom prst="rect">
            <a:avLst/>
          </a:prstGeom>
        </p:spPr>
        <p:txBody>
          <a:bodyPr lIns="0" tIns="0" rIns="0" bIns="0"/>
          <a:lstStyle/>
          <a:p>
            <a:endParaRPr/>
          </a:p>
        </p:txBody>
      </p:sp>
      <p:sp>
        <p:nvSpPr>
          <p:cNvPr id="160" name="PlaceHolder 4"/>
          <p:cNvSpPr>
            <a:spLocks noGrp="1"/>
          </p:cNvSpPr>
          <p:nvPr>
            <p:ph type="body"/>
          </p:nvPr>
        </p:nvSpPr>
        <p:spPr>
          <a:xfrm>
            <a:off x="4567680" y="3910680"/>
            <a:ext cx="4110840" cy="2609640"/>
          </a:xfrm>
          <a:prstGeom prst="rect">
            <a:avLst/>
          </a:prstGeom>
        </p:spPr>
        <p:txBody>
          <a:bodyPr lIns="0" tIns="0" rIns="0" bIns="0"/>
          <a:lstStyle/>
          <a:p>
            <a:endParaRPr/>
          </a:p>
        </p:txBody>
      </p:sp>
      <p:sp>
        <p:nvSpPr>
          <p:cNvPr id="161" name="PlaceHolder 5"/>
          <p:cNvSpPr>
            <a:spLocks noGrp="1"/>
          </p:cNvSpPr>
          <p:nvPr>
            <p:ph type="body"/>
          </p:nvPr>
        </p:nvSpPr>
        <p:spPr>
          <a:xfrm>
            <a:off x="250920" y="3910680"/>
            <a:ext cx="4110840" cy="2609640"/>
          </a:xfrm>
          <a:prstGeom prst="rect">
            <a:avLst/>
          </a:prstGeom>
        </p:spPr>
        <p:txBody>
          <a:bodyPr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234000" y="115920"/>
            <a:ext cx="8190720" cy="456840"/>
          </a:xfrm>
          <a:prstGeom prst="rect">
            <a:avLst/>
          </a:prstGeom>
        </p:spPr>
        <p:txBody>
          <a:bodyPr lIns="0" tIns="0" rIns="0" bIns="0" anchor="ctr"/>
          <a:lstStyle/>
          <a:p>
            <a:endParaRPr/>
          </a:p>
        </p:txBody>
      </p:sp>
      <p:sp>
        <p:nvSpPr>
          <p:cNvPr id="163" name="PlaceHolder 2"/>
          <p:cNvSpPr>
            <a:spLocks noGrp="1"/>
          </p:cNvSpPr>
          <p:nvPr>
            <p:ph type="body"/>
          </p:nvPr>
        </p:nvSpPr>
        <p:spPr>
          <a:xfrm>
            <a:off x="250920" y="1052640"/>
            <a:ext cx="8424360" cy="5471640"/>
          </a:xfrm>
          <a:prstGeom prst="rect">
            <a:avLst/>
          </a:prstGeom>
        </p:spPr>
        <p:txBody>
          <a:bodyPr lIns="0" tIns="0" rIns="0" bIns="0"/>
          <a:lstStyle/>
          <a:p>
            <a:endParaRPr/>
          </a:p>
        </p:txBody>
      </p:sp>
      <p:sp>
        <p:nvSpPr>
          <p:cNvPr id="164" name="PlaceHolder 3"/>
          <p:cNvSpPr>
            <a:spLocks noGrp="1"/>
          </p:cNvSpPr>
          <p:nvPr>
            <p:ph type="body"/>
          </p:nvPr>
        </p:nvSpPr>
        <p:spPr>
          <a:xfrm>
            <a:off x="250920" y="1052640"/>
            <a:ext cx="8424360" cy="5471640"/>
          </a:xfrm>
          <a:prstGeom prst="rect">
            <a:avLst/>
          </a:prstGeom>
        </p:spPr>
        <p:txBody>
          <a:bodyPr lIns="0" tIns="0" rIns="0" bIns="0"/>
          <a:lstStyle/>
          <a:p>
            <a:endParaRPr/>
          </a:p>
        </p:txBody>
      </p:sp>
      <p:pic>
        <p:nvPicPr>
          <p:cNvPr id="165" name="図 164"/>
          <p:cNvPicPr/>
          <p:nvPr/>
        </p:nvPicPr>
        <p:blipFill>
          <a:blip r:embed="rId2" cstate="print"/>
          <a:stretch/>
        </p:blipFill>
        <p:spPr>
          <a:xfrm>
            <a:off x="1033560" y="1052280"/>
            <a:ext cx="6858720" cy="5471640"/>
          </a:xfrm>
          <a:prstGeom prst="rect">
            <a:avLst/>
          </a:prstGeom>
          <a:ln>
            <a:noFill/>
          </a:ln>
        </p:spPr>
      </p:pic>
      <p:pic>
        <p:nvPicPr>
          <p:cNvPr id="166" name="図 165"/>
          <p:cNvPicPr/>
          <p:nvPr/>
        </p:nvPicPr>
        <p:blipFill>
          <a:blip r:embed="rId2" cstate="print"/>
          <a:stretch/>
        </p:blipFill>
        <p:spPr>
          <a:xfrm>
            <a:off x="1033560" y="1052280"/>
            <a:ext cx="6858720" cy="547164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234000" y="115920"/>
            <a:ext cx="8190720" cy="456840"/>
          </a:xfrm>
          <a:prstGeom prst="rect">
            <a:avLst/>
          </a:prstGeom>
        </p:spPr>
        <p:txBody>
          <a:bodyPr lIns="0" tIns="0" rIns="0" bIns="0" anchor="ctr"/>
          <a:lstStyle/>
          <a:p>
            <a:endParaRPr/>
          </a:p>
        </p:txBody>
      </p:sp>
      <p:sp>
        <p:nvSpPr>
          <p:cNvPr id="11" name="PlaceHolder 2"/>
          <p:cNvSpPr>
            <a:spLocks noGrp="1"/>
          </p:cNvSpPr>
          <p:nvPr>
            <p:ph type="body"/>
          </p:nvPr>
        </p:nvSpPr>
        <p:spPr>
          <a:xfrm>
            <a:off x="250920" y="1052640"/>
            <a:ext cx="8424360" cy="54716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234000" y="115920"/>
            <a:ext cx="8190720" cy="456840"/>
          </a:xfrm>
          <a:prstGeom prst="rect">
            <a:avLst/>
          </a:prstGeom>
        </p:spPr>
        <p:txBody>
          <a:bodyPr lIns="0" tIns="0" rIns="0" bIns="0" anchor="ctr"/>
          <a:lstStyle/>
          <a:p>
            <a:endParaRPr/>
          </a:p>
        </p:txBody>
      </p:sp>
      <p:sp>
        <p:nvSpPr>
          <p:cNvPr id="13" name="PlaceHolder 2"/>
          <p:cNvSpPr>
            <a:spLocks noGrp="1"/>
          </p:cNvSpPr>
          <p:nvPr>
            <p:ph type="body"/>
          </p:nvPr>
        </p:nvSpPr>
        <p:spPr>
          <a:xfrm>
            <a:off x="250920" y="1052640"/>
            <a:ext cx="4110840" cy="5471640"/>
          </a:xfrm>
          <a:prstGeom prst="rect">
            <a:avLst/>
          </a:prstGeom>
        </p:spPr>
        <p:txBody>
          <a:bodyPr lIns="0" tIns="0" rIns="0" bIns="0"/>
          <a:lstStyle/>
          <a:p>
            <a:endParaRPr/>
          </a:p>
        </p:txBody>
      </p:sp>
      <p:sp>
        <p:nvSpPr>
          <p:cNvPr id="14" name="PlaceHolder 3"/>
          <p:cNvSpPr>
            <a:spLocks noGrp="1"/>
          </p:cNvSpPr>
          <p:nvPr>
            <p:ph type="body"/>
          </p:nvPr>
        </p:nvSpPr>
        <p:spPr>
          <a:xfrm>
            <a:off x="4567680" y="1052640"/>
            <a:ext cx="4110840" cy="54716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234000" y="115920"/>
            <a:ext cx="8190720" cy="45684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234000" y="115920"/>
            <a:ext cx="8190720" cy="21189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234000" y="115920"/>
            <a:ext cx="8190720" cy="456840"/>
          </a:xfrm>
          <a:prstGeom prst="rect">
            <a:avLst/>
          </a:prstGeom>
        </p:spPr>
        <p:txBody>
          <a:bodyPr lIns="0" tIns="0" rIns="0" bIns="0" anchor="ctr"/>
          <a:lstStyle/>
          <a:p>
            <a:endParaRPr/>
          </a:p>
        </p:txBody>
      </p:sp>
      <p:sp>
        <p:nvSpPr>
          <p:cNvPr id="18" name="PlaceHolder 2"/>
          <p:cNvSpPr>
            <a:spLocks noGrp="1"/>
          </p:cNvSpPr>
          <p:nvPr>
            <p:ph type="body"/>
          </p:nvPr>
        </p:nvSpPr>
        <p:spPr>
          <a:xfrm>
            <a:off x="250920" y="1052640"/>
            <a:ext cx="4110840" cy="2609640"/>
          </a:xfrm>
          <a:prstGeom prst="rect">
            <a:avLst/>
          </a:prstGeom>
        </p:spPr>
        <p:txBody>
          <a:bodyPr lIns="0" tIns="0" rIns="0" bIns="0"/>
          <a:lstStyle/>
          <a:p>
            <a:endParaRPr/>
          </a:p>
        </p:txBody>
      </p:sp>
      <p:sp>
        <p:nvSpPr>
          <p:cNvPr id="19" name="PlaceHolder 3"/>
          <p:cNvSpPr>
            <a:spLocks noGrp="1"/>
          </p:cNvSpPr>
          <p:nvPr>
            <p:ph type="body"/>
          </p:nvPr>
        </p:nvSpPr>
        <p:spPr>
          <a:xfrm>
            <a:off x="250920" y="3910680"/>
            <a:ext cx="4110840" cy="2609640"/>
          </a:xfrm>
          <a:prstGeom prst="rect">
            <a:avLst/>
          </a:prstGeom>
        </p:spPr>
        <p:txBody>
          <a:bodyPr lIns="0" tIns="0" rIns="0" bIns="0"/>
          <a:lstStyle/>
          <a:p>
            <a:endParaRPr/>
          </a:p>
        </p:txBody>
      </p:sp>
      <p:sp>
        <p:nvSpPr>
          <p:cNvPr id="20" name="PlaceHolder 4"/>
          <p:cNvSpPr>
            <a:spLocks noGrp="1"/>
          </p:cNvSpPr>
          <p:nvPr>
            <p:ph type="body"/>
          </p:nvPr>
        </p:nvSpPr>
        <p:spPr>
          <a:xfrm>
            <a:off x="4567680" y="1052640"/>
            <a:ext cx="4110840" cy="54716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234000" y="115920"/>
            <a:ext cx="8190720" cy="456840"/>
          </a:xfrm>
          <a:prstGeom prst="rect">
            <a:avLst/>
          </a:prstGeom>
        </p:spPr>
        <p:txBody>
          <a:bodyPr lIns="0" tIns="0" rIns="0" bIns="0" anchor="ctr"/>
          <a:lstStyle/>
          <a:p>
            <a:endParaRPr/>
          </a:p>
        </p:txBody>
      </p:sp>
      <p:sp>
        <p:nvSpPr>
          <p:cNvPr id="22" name="PlaceHolder 2"/>
          <p:cNvSpPr>
            <a:spLocks noGrp="1"/>
          </p:cNvSpPr>
          <p:nvPr>
            <p:ph type="body"/>
          </p:nvPr>
        </p:nvSpPr>
        <p:spPr>
          <a:xfrm>
            <a:off x="250920" y="1052640"/>
            <a:ext cx="4110840" cy="5471640"/>
          </a:xfrm>
          <a:prstGeom prst="rect">
            <a:avLst/>
          </a:prstGeom>
        </p:spPr>
        <p:txBody>
          <a:bodyPr lIns="0" tIns="0" rIns="0" bIns="0"/>
          <a:lstStyle/>
          <a:p>
            <a:endParaRPr/>
          </a:p>
        </p:txBody>
      </p:sp>
      <p:sp>
        <p:nvSpPr>
          <p:cNvPr id="23" name="PlaceHolder 3"/>
          <p:cNvSpPr>
            <a:spLocks noGrp="1"/>
          </p:cNvSpPr>
          <p:nvPr>
            <p:ph type="body"/>
          </p:nvPr>
        </p:nvSpPr>
        <p:spPr>
          <a:xfrm>
            <a:off x="4567680" y="1052640"/>
            <a:ext cx="4110840" cy="2609640"/>
          </a:xfrm>
          <a:prstGeom prst="rect">
            <a:avLst/>
          </a:prstGeom>
        </p:spPr>
        <p:txBody>
          <a:bodyPr lIns="0" tIns="0" rIns="0" bIns="0"/>
          <a:lstStyle/>
          <a:p>
            <a:endParaRPr/>
          </a:p>
        </p:txBody>
      </p:sp>
      <p:sp>
        <p:nvSpPr>
          <p:cNvPr id="24" name="PlaceHolder 4"/>
          <p:cNvSpPr>
            <a:spLocks noGrp="1"/>
          </p:cNvSpPr>
          <p:nvPr>
            <p:ph type="body"/>
          </p:nvPr>
        </p:nvSpPr>
        <p:spPr>
          <a:xfrm>
            <a:off x="4567680" y="3910680"/>
            <a:ext cx="4110840" cy="26096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234000" y="115920"/>
            <a:ext cx="8190720" cy="456840"/>
          </a:xfrm>
          <a:prstGeom prst="rect">
            <a:avLst/>
          </a:prstGeom>
        </p:spPr>
        <p:txBody>
          <a:bodyPr lIns="0" tIns="0" rIns="0" bIns="0" anchor="ctr"/>
          <a:lstStyle/>
          <a:p>
            <a:endParaRPr/>
          </a:p>
        </p:txBody>
      </p:sp>
      <p:sp>
        <p:nvSpPr>
          <p:cNvPr id="26" name="PlaceHolder 2"/>
          <p:cNvSpPr>
            <a:spLocks noGrp="1"/>
          </p:cNvSpPr>
          <p:nvPr>
            <p:ph type="body"/>
          </p:nvPr>
        </p:nvSpPr>
        <p:spPr>
          <a:xfrm>
            <a:off x="250920" y="1052640"/>
            <a:ext cx="4110840" cy="2609640"/>
          </a:xfrm>
          <a:prstGeom prst="rect">
            <a:avLst/>
          </a:prstGeom>
        </p:spPr>
        <p:txBody>
          <a:bodyPr lIns="0" tIns="0" rIns="0" bIns="0"/>
          <a:lstStyle/>
          <a:p>
            <a:endParaRPr/>
          </a:p>
        </p:txBody>
      </p:sp>
      <p:sp>
        <p:nvSpPr>
          <p:cNvPr id="27" name="PlaceHolder 3"/>
          <p:cNvSpPr>
            <a:spLocks noGrp="1"/>
          </p:cNvSpPr>
          <p:nvPr>
            <p:ph type="body"/>
          </p:nvPr>
        </p:nvSpPr>
        <p:spPr>
          <a:xfrm>
            <a:off x="4567680" y="1052640"/>
            <a:ext cx="4110840" cy="2609640"/>
          </a:xfrm>
          <a:prstGeom prst="rect">
            <a:avLst/>
          </a:prstGeom>
        </p:spPr>
        <p:txBody>
          <a:bodyPr lIns="0" tIns="0" rIns="0" bIns="0"/>
          <a:lstStyle/>
          <a:p>
            <a:endParaRPr/>
          </a:p>
        </p:txBody>
      </p:sp>
      <p:sp>
        <p:nvSpPr>
          <p:cNvPr id="28" name="PlaceHolder 4"/>
          <p:cNvSpPr>
            <a:spLocks noGrp="1"/>
          </p:cNvSpPr>
          <p:nvPr>
            <p:ph type="body"/>
          </p:nvPr>
        </p:nvSpPr>
        <p:spPr>
          <a:xfrm>
            <a:off x="250920" y="3910680"/>
            <a:ext cx="8424360" cy="26096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Text Box 1"/>
          <p:cNvSpPr txBox="1">
            <a:spLocks noChangeArrowheads="1"/>
          </p:cNvSpPr>
          <p:nvPr userDrawn="1"/>
        </p:nvSpPr>
        <p:spPr bwMode="auto">
          <a:xfrm>
            <a:off x="6516216" y="6597353"/>
            <a:ext cx="2304256" cy="2022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36000" tIns="46800" rIns="36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9pPr>
          </a:lstStyle>
          <a:p>
            <a:pPr>
              <a:spcBef>
                <a:spcPts val="563"/>
              </a:spcBef>
              <a:buClrTx/>
              <a:buFontTx/>
              <a:buNone/>
              <a:defRPr/>
            </a:pPr>
            <a:r>
              <a:rPr lang="en-US" altLang="ja-JP" sz="7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Copyright © (</a:t>
            </a:r>
            <a:r>
              <a:rPr lang="ja-JP" altLang="en-US" sz="7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株）ＷＥＢマーケティング総合研究所</a:t>
            </a:r>
            <a:endParaRPr lang="ja-JP" altLang="ja-JP" sz="7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Text Box 3"/>
          <p:cNvSpPr txBox="1">
            <a:spLocks noChangeArrowheads="1"/>
          </p:cNvSpPr>
          <p:nvPr userDrawn="1"/>
        </p:nvSpPr>
        <p:spPr bwMode="auto">
          <a:xfrm>
            <a:off x="8604448" y="6597650"/>
            <a:ext cx="579240" cy="2484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9pPr>
          </a:lstStyle>
          <a:p>
            <a:pPr algn="r" eaLnBrk="1" hangingPunct="1">
              <a:spcBef>
                <a:spcPts val="625"/>
              </a:spcBef>
              <a:buClrTx/>
              <a:buFontTx/>
              <a:buNone/>
              <a:defRPr/>
            </a:pPr>
            <a:fld id="{E75111AC-B028-418E-A0A3-AECA6375181B}" type="slidenum">
              <a:rPr lang="en-US" altLang="ja-JP" sz="100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pPr algn="r" eaLnBrk="1" hangingPunct="1">
                <a:spcBef>
                  <a:spcPts val="625"/>
                </a:spcBef>
                <a:buClrTx/>
                <a:buFontTx/>
                <a:buNone/>
                <a:defRPr/>
              </a:pPr>
              <a:t>&lt;#&gt;</a:t>
            </a:fld>
            <a:endParaRPr lang="en-US" altLang="ja-JP" sz="1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Rectangle 6"/>
          <p:cNvSpPr>
            <a:spLocks noChangeArrowheads="1"/>
          </p:cNvSpPr>
          <p:nvPr userDrawn="1"/>
        </p:nvSpPr>
        <p:spPr bwMode="auto">
          <a:xfrm>
            <a:off x="-1588" y="620713"/>
            <a:ext cx="9144001" cy="17462"/>
          </a:xfrm>
          <a:prstGeom prst="rect">
            <a:avLst/>
          </a:prstGeom>
          <a:solidFill>
            <a:srgbClr val="C00000"/>
          </a:solidFill>
          <a:ln w="3175">
            <a:solidFill>
              <a:srgbClr val="C00000"/>
            </a:solidFill>
            <a:round/>
            <a:headEnd/>
            <a:tailEnd/>
          </a:ln>
        </p:spPr>
        <p:txBody>
          <a:bodyPr wrap="none" anchor="ctr"/>
          <a:lstStyle/>
          <a:p>
            <a:endParaRPr lang="ja-JP" altLang="en-US">
              <a:ea typeface="メイリオ" pitchFamily="50" charset="-128"/>
              <a:cs typeface="メイリオ" pitchFamily="50" charset="-128"/>
            </a:endParaRPr>
          </a:p>
        </p:txBody>
      </p:sp>
      <p:sp>
        <p:nvSpPr>
          <p:cNvPr id="14" name="Rectangle 8"/>
          <p:cNvSpPr>
            <a:spLocks noGrp="1" noChangeArrowheads="1"/>
          </p:cNvSpPr>
          <p:nvPr>
            <p:ph type="title"/>
          </p:nvPr>
        </p:nvSpPr>
        <p:spPr bwMode="auto">
          <a:xfrm>
            <a:off x="287338" y="114300"/>
            <a:ext cx="8677275"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smtClean="0"/>
              <a:t>タイトルテキストの書式を編集するにはクリックします。</a:t>
            </a:r>
          </a:p>
        </p:txBody>
      </p:sp>
      <p:sp>
        <p:nvSpPr>
          <p:cNvPr id="15" name="Rectangle 2"/>
          <p:cNvSpPr>
            <a:spLocks noGrp="1" noChangeArrowheads="1"/>
          </p:cNvSpPr>
          <p:nvPr>
            <p:ph type="body" idx="1"/>
          </p:nvPr>
        </p:nvSpPr>
        <p:spPr bwMode="auto">
          <a:xfrm>
            <a:off x="431800" y="765175"/>
            <a:ext cx="8421688" cy="5307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6000" tIns="118800" rIns="90000" bIns="118800" numCol="1" anchor="t" anchorCtr="0" compatLnSpc="1">
            <a:prstTxWarp prst="textNoShape">
              <a:avLst/>
            </a:prstTxWarp>
          </a:bodyPr>
          <a:lstStyle/>
          <a:p>
            <a:pPr lvl="0"/>
            <a:r>
              <a:rPr lang="ja-JP" altLang="en-GB" dirty="0" smtClean="0"/>
              <a:t>アウトラインテキストの書式を編集するにはクリックします。</a:t>
            </a:r>
          </a:p>
          <a:p>
            <a:pPr lvl="1"/>
            <a:r>
              <a:rPr lang="en-GB" altLang="ja-JP" dirty="0" smtClean="0"/>
              <a:t>2</a:t>
            </a:r>
            <a:r>
              <a:rPr lang="ja-JP" altLang="en-GB" dirty="0" smtClean="0"/>
              <a:t>レベル目のアウトライン</a:t>
            </a:r>
          </a:p>
          <a:p>
            <a:pPr lvl="2"/>
            <a:r>
              <a:rPr lang="en-GB" altLang="ja-JP" dirty="0" smtClean="0"/>
              <a:t>3</a:t>
            </a:r>
            <a:r>
              <a:rPr lang="ja-JP" altLang="en-GB" dirty="0" smtClean="0"/>
              <a:t>レベル目のアウトライン</a:t>
            </a:r>
          </a:p>
          <a:p>
            <a:pPr lvl="3"/>
            <a:r>
              <a:rPr lang="en-GB" altLang="ja-JP" dirty="0" smtClean="0"/>
              <a:t>4</a:t>
            </a:r>
            <a:r>
              <a:rPr lang="ja-JP" altLang="en-GB" dirty="0" smtClean="0"/>
              <a:t>レベル目のアウトライン</a:t>
            </a:r>
          </a:p>
          <a:p>
            <a:pPr lvl="4"/>
            <a:r>
              <a:rPr lang="en-GB" altLang="ja-JP" dirty="0" smtClean="0"/>
              <a:t>5</a:t>
            </a:r>
            <a:r>
              <a:rPr lang="ja-JP" altLang="en-GB" dirty="0" smtClean="0"/>
              <a:t>レベル目のアウトライン</a:t>
            </a:r>
          </a:p>
          <a:p>
            <a:pPr lvl="4"/>
            <a:r>
              <a:rPr lang="en-GB" altLang="ja-JP" dirty="0" smtClean="0"/>
              <a:t>6</a:t>
            </a:r>
            <a:r>
              <a:rPr lang="ja-JP" altLang="en-GB" dirty="0" smtClean="0"/>
              <a:t>レベル目のアウトライン</a:t>
            </a:r>
          </a:p>
          <a:p>
            <a:pPr lvl="4"/>
            <a:r>
              <a:rPr lang="en-GB" altLang="ja-JP" dirty="0" smtClean="0"/>
              <a:t>7</a:t>
            </a:r>
            <a:r>
              <a:rPr lang="ja-JP" altLang="en-GB" dirty="0" smtClean="0"/>
              <a:t>レベル目のアウトライン</a:t>
            </a:r>
          </a:p>
        </p:txBody>
      </p:sp>
      <p:sp>
        <p:nvSpPr>
          <p:cNvPr id="8" name="Rectangle 6"/>
          <p:cNvSpPr>
            <a:spLocks noChangeArrowheads="1"/>
          </p:cNvSpPr>
          <p:nvPr userDrawn="1"/>
        </p:nvSpPr>
        <p:spPr bwMode="auto">
          <a:xfrm>
            <a:off x="3855" y="6589188"/>
            <a:ext cx="9144001" cy="17462"/>
          </a:xfrm>
          <a:prstGeom prst="rect">
            <a:avLst/>
          </a:prstGeom>
          <a:solidFill>
            <a:srgbClr val="C00000"/>
          </a:solidFill>
          <a:ln w="0">
            <a:solidFill>
              <a:srgbClr val="C00000"/>
            </a:solidFill>
            <a:round/>
            <a:headEnd/>
            <a:tailEnd/>
          </a:ln>
        </p:spPr>
        <p:txBody>
          <a:bodyPr wrap="none" anchor="ctr"/>
          <a:lstStyle/>
          <a:p>
            <a:endParaRPr lang="ja-JP" altLang="en-US">
              <a:ea typeface="メイリオ" pitchFamily="50" charset="-128"/>
              <a:cs typeface="メイリオ" pitchFamily="50"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txStyles>
    <p:titleStyle>
      <a:lvl1pPr>
        <a:defRPr>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a:defRPr>
          <a:latin typeface="メイリオ" panose="020B0604030504040204" pitchFamily="50" charset="-128"/>
        </a:defRPr>
      </a:lvl1pPr>
      <a:lvl2pPr>
        <a:defRPr>
          <a:latin typeface="メイリオ" panose="020B0604030504040204" pitchFamily="50" charset="-128"/>
        </a:defRPr>
      </a:lvl2pPr>
      <a:lvl3pPr>
        <a:defRPr>
          <a:latin typeface="メイリオ" panose="020B0604030504040204" pitchFamily="50" charset="-128"/>
        </a:defRPr>
      </a:lvl3pPr>
      <a:lvl4pPr>
        <a:defRPr>
          <a:latin typeface="メイリオ" panose="020B0604030504040204" pitchFamily="50" charset="-128"/>
        </a:defRPr>
      </a:lvl4pPr>
      <a:lvl5pPr>
        <a:defRPr>
          <a:latin typeface="メイリオ" panose="020B0604030504040204" pitchFamily="50" charset="-128"/>
        </a:defRPr>
      </a:lvl5pPr>
      <a:lvl6pPr>
        <a:defRPr>
          <a:latin typeface="メイリオ" panose="020B0604030504040204" pitchFamily="50" charset="-128"/>
        </a:defRPr>
      </a:lvl6pPr>
      <a:lvl7pPr>
        <a:defRPr>
          <a:latin typeface="メイリオ" panose="020B0604030504040204" pitchFamily="50" charset="-128"/>
        </a:defRPr>
      </a:lvl7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CustomShape 1"/>
          <p:cNvSpPr/>
          <p:nvPr/>
        </p:nvSpPr>
        <p:spPr>
          <a:xfrm>
            <a:off x="7920" y="6632640"/>
            <a:ext cx="356364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900" strike="noStrike" dirty="0">
                <a:solidFill>
                  <a:srgbClr val="404040"/>
                </a:solidFill>
                <a:latin typeface="メイリオ" panose="020B0604030504040204" pitchFamily="50" charset="-128"/>
                <a:ea typeface="メイリオ" panose="020B0604030504040204" pitchFamily="50" charset="-128"/>
              </a:rPr>
              <a:t>Copyright © 2015  </a:t>
            </a:r>
            <a:r>
              <a:rPr lang="en-US" sz="900" strike="noStrike" dirty="0" err="1">
                <a:solidFill>
                  <a:srgbClr val="404040"/>
                </a:solidFill>
                <a:latin typeface="メイリオ" panose="020B0604030504040204" pitchFamily="50" charset="-128"/>
                <a:ea typeface="メイリオ" panose="020B0604030504040204" pitchFamily="50" charset="-128"/>
              </a:rPr>
              <a:t>株）WEBマーケティング総合研究所</a:t>
            </a:r>
            <a:endParaRPr dirty="0"/>
          </a:p>
        </p:txBody>
      </p:sp>
      <p:sp>
        <p:nvSpPr>
          <p:cNvPr id="127" name="CustomShape 2"/>
          <p:cNvSpPr/>
          <p:nvPr/>
        </p:nvSpPr>
        <p:spPr>
          <a:xfrm>
            <a:off x="5580000" y="6616800"/>
            <a:ext cx="3563640" cy="25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4DE5614D-60C2-480F-9343-9A8904700E75}" type="slidenum">
              <a:rPr lang="en-US" sz="1000" strike="noStrike">
                <a:solidFill>
                  <a:srgbClr val="000000"/>
                </a:solidFill>
                <a:latin typeface="メイリオ" panose="020B0604030504040204" pitchFamily="50" charset="-128"/>
                <a:ea typeface="メイリオ" panose="020B0604030504040204" pitchFamily="50" charset="-128"/>
              </a:rPr>
              <a:pPr algn="r">
                <a:lnSpc>
                  <a:spcPct val="100000"/>
                </a:lnSpc>
              </a:pPr>
              <a:t>&lt;#&gt;</a:t>
            </a:fld>
            <a:endParaRPr dirty="0"/>
          </a:p>
        </p:txBody>
      </p:sp>
      <p:sp>
        <p:nvSpPr>
          <p:cNvPr id="128" name="CustomShape 3"/>
          <p:cNvSpPr/>
          <p:nvPr/>
        </p:nvSpPr>
        <p:spPr>
          <a:xfrm>
            <a:off x="0" y="638280"/>
            <a:ext cx="9143640" cy="87120"/>
          </a:xfrm>
          <a:prstGeom prst="rect">
            <a:avLst/>
          </a:prstGeom>
          <a:gradFill>
            <a:gsLst>
              <a:gs pos="0">
                <a:srgbClr val="C00000"/>
              </a:gs>
              <a:gs pos="50000">
                <a:srgbClr val="A10000"/>
              </a:gs>
              <a:gs pos="100000">
                <a:srgbClr val="BF0000"/>
              </a:gs>
            </a:gsLst>
            <a:lin ang="18900000"/>
          </a:gradFill>
          <a:ln>
            <a:noFill/>
          </a:ln>
        </p:spPr>
        <p:style>
          <a:lnRef idx="2">
            <a:schemeClr val="accent1">
              <a:shade val="50000"/>
            </a:schemeClr>
          </a:lnRef>
          <a:fillRef idx="1">
            <a:schemeClr val="accent1"/>
          </a:fillRef>
          <a:effectRef idx="0">
            <a:schemeClr val="accent1"/>
          </a:effectRef>
          <a:fontRef idx="minor"/>
        </p:style>
      </p:sp>
      <p:sp>
        <p:nvSpPr>
          <p:cNvPr id="129" name="Line 4"/>
          <p:cNvSpPr/>
          <p:nvPr/>
        </p:nvSpPr>
        <p:spPr>
          <a:xfrm>
            <a:off x="0" y="6642000"/>
            <a:ext cx="9144000" cy="1440"/>
          </a:xfrm>
          <a:prstGeom prst="line">
            <a:avLst/>
          </a:prstGeom>
          <a:ln>
            <a:solidFill>
              <a:srgbClr val="C00000"/>
            </a:solidFill>
            <a:round/>
          </a:ln>
        </p:spPr>
      </p:sp>
      <p:pic>
        <p:nvPicPr>
          <p:cNvPr id="130" name="図 9"/>
          <p:cNvPicPr/>
          <p:nvPr/>
        </p:nvPicPr>
        <p:blipFill>
          <a:blip r:embed="rId14" cstate="print"/>
          <a:stretch/>
        </p:blipFill>
        <p:spPr>
          <a:xfrm>
            <a:off x="7978680" y="93600"/>
            <a:ext cx="1083960" cy="267840"/>
          </a:xfrm>
          <a:prstGeom prst="rect">
            <a:avLst/>
          </a:prstGeom>
          <a:ln w="9360">
            <a:noFill/>
          </a:ln>
        </p:spPr>
      </p:pic>
      <p:sp>
        <p:nvSpPr>
          <p:cNvPr id="131" name="PlaceHolder 5"/>
          <p:cNvSpPr>
            <a:spLocks noGrp="1"/>
          </p:cNvSpPr>
          <p:nvPr>
            <p:ph type="title"/>
          </p:nvPr>
        </p:nvSpPr>
        <p:spPr>
          <a:xfrm>
            <a:off x="234000" y="115920"/>
            <a:ext cx="8190720" cy="456840"/>
          </a:xfrm>
          <a:prstGeom prst="rect">
            <a:avLst/>
          </a:prstGeom>
        </p:spPr>
        <p:txBody>
          <a:bodyPr anchor="ctr"/>
          <a:lstStyle/>
          <a:p>
            <a:pPr>
              <a:lnSpc>
                <a:spcPct val="100000"/>
              </a:lnSpc>
            </a:pPr>
            <a:r>
              <a:rPr lang="ja-JP" sz="2400" strike="noStrike" dirty="0">
                <a:solidFill>
                  <a:srgbClr val="000000"/>
                </a:solidFill>
                <a:latin typeface="ＭＳ Ｐゴシック"/>
                <a:ea typeface="ＭＳ Ｐゴシック"/>
              </a:rPr>
              <a:t>マスタ タイトルの書式設定</a:t>
            </a:r>
            <a:endParaRPr dirty="0"/>
          </a:p>
        </p:txBody>
      </p:sp>
      <p:sp>
        <p:nvSpPr>
          <p:cNvPr id="132" name="PlaceHolder 6"/>
          <p:cNvSpPr>
            <a:spLocks noGrp="1"/>
          </p:cNvSpPr>
          <p:nvPr>
            <p:ph type="body"/>
          </p:nvPr>
        </p:nvSpPr>
        <p:spPr>
          <a:xfrm>
            <a:off x="250920" y="1052640"/>
            <a:ext cx="8424360" cy="5471640"/>
          </a:xfrm>
          <a:prstGeom prst="rect">
            <a:avLst/>
          </a:prstGeom>
        </p:spPr>
        <p:txBody>
          <a:bodyPr lIns="90000" tIns="45000" rIns="90000" bIns="45000"/>
          <a:lstStyle/>
          <a:p>
            <a:pPr>
              <a:buSzPct val="45000"/>
              <a:buFont typeface="StarSymbol"/>
              <a:buChar char=""/>
            </a:pPr>
            <a:r>
              <a:rPr lang="ja-JP" dirty="0">
                <a:latin typeface="ＭＳ Ｐゴシック"/>
              </a:rPr>
              <a:t>アウトラインテキストの書式を編集するにはクリックします。</a:t>
            </a:r>
            <a:endParaRPr dirty="0"/>
          </a:p>
          <a:p>
            <a:pPr lvl="1">
              <a:buSzPct val="75000"/>
              <a:buFont typeface="StarSymbol"/>
              <a:buChar char=""/>
            </a:pPr>
            <a:r>
              <a:rPr lang="ja-JP" dirty="0">
                <a:latin typeface="ＭＳ Ｐゴシック"/>
              </a:rPr>
              <a:t>2レベル目のアウトライン</a:t>
            </a:r>
            <a:endParaRPr dirty="0"/>
          </a:p>
          <a:p>
            <a:pPr lvl="2">
              <a:buSzPct val="45000"/>
              <a:buFont typeface="StarSymbol"/>
              <a:buChar char=""/>
            </a:pPr>
            <a:r>
              <a:rPr lang="ja-JP" dirty="0">
                <a:latin typeface="ＭＳ Ｐゴシック"/>
              </a:rPr>
              <a:t>3レベル目のアウトライン</a:t>
            </a:r>
            <a:endParaRPr dirty="0"/>
          </a:p>
          <a:p>
            <a:pPr lvl="3">
              <a:buSzPct val="75000"/>
              <a:buFont typeface="StarSymbol"/>
              <a:buChar char=""/>
            </a:pPr>
            <a:r>
              <a:rPr lang="ja-JP" dirty="0">
                <a:latin typeface="ＭＳ Ｐゴシック"/>
              </a:rPr>
              <a:t>4レベル目のアウトライン</a:t>
            </a:r>
            <a:endParaRPr dirty="0"/>
          </a:p>
          <a:p>
            <a:pPr lvl="4">
              <a:buSzPct val="45000"/>
              <a:buFont typeface="StarSymbol"/>
              <a:buChar char=""/>
            </a:pPr>
            <a:r>
              <a:rPr lang="ja-JP" dirty="0">
                <a:latin typeface="ＭＳ Ｐゴシック"/>
              </a:rPr>
              <a:t>5レベル目のアウトライン</a:t>
            </a:r>
            <a:endParaRPr dirty="0"/>
          </a:p>
          <a:p>
            <a:pPr lvl="5">
              <a:buSzPct val="45000"/>
              <a:buFont typeface="StarSymbol"/>
              <a:buChar char=""/>
            </a:pPr>
            <a:r>
              <a:rPr lang="ja-JP" dirty="0">
                <a:latin typeface="ＭＳ Ｐゴシック"/>
              </a:rPr>
              <a:t>6レベル目のアウトライン</a:t>
            </a:r>
            <a:endParaRPr dirty="0"/>
          </a:p>
          <a:p>
            <a:pPr lvl="6">
              <a:buSzPct val="45000"/>
              <a:buFont typeface="StarSymbol"/>
              <a:buChar char=""/>
            </a:pPr>
            <a:r>
              <a:rPr lang="ja-JP" dirty="0">
                <a:latin typeface="ＭＳ Ｐゴシック"/>
              </a:rPr>
              <a:t>7レベル目のアウトライン</a:t>
            </a:r>
            <a:endParaRPr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defRPr>
          <a:latin typeface="メイリオ" panose="020B0604030504040204" pitchFamily="50" charset="-128"/>
          <a:ea typeface="メイリオ" panose="020B0604030504040204" pitchFamily="50" charset="-128"/>
        </a:defRPr>
      </a:lvl1pPr>
    </p:titleStyle>
    <p:bodyStyle>
      <a:lvl1pPr>
        <a:defRPr>
          <a:latin typeface="メイリオ" panose="020B0604030504040204" pitchFamily="50" charset="-128"/>
        </a:defRPr>
      </a:lvl1pPr>
      <a:lvl2pPr>
        <a:defRPr>
          <a:latin typeface="メイリオ" panose="020B0604030504040204" pitchFamily="50" charset="-128"/>
        </a:defRPr>
      </a:lvl2pPr>
      <a:lvl3pPr>
        <a:defRPr>
          <a:latin typeface="メイリオ" panose="020B0604030504040204" pitchFamily="50" charset="-128"/>
        </a:defRPr>
      </a:lvl3pPr>
      <a:lvl4pPr>
        <a:defRPr>
          <a:latin typeface="メイリオ" panose="020B0604030504040204" pitchFamily="50" charset="-128"/>
        </a:defRPr>
      </a:lvl4pPr>
      <a:lvl5pPr>
        <a:defRPr>
          <a:latin typeface="メイリオ" panose="020B0604030504040204" pitchFamily="50" charset="-128"/>
        </a:defRPr>
      </a:lvl5pPr>
      <a:lvl6pPr>
        <a:defRPr>
          <a:latin typeface="メイリオ" panose="020B0604030504040204" pitchFamily="50" charset="-128"/>
        </a:defRPr>
      </a:lvl6pPr>
      <a:lvl7pPr>
        <a:defRPr>
          <a:latin typeface="メイリオ" panose="020B0604030504040204" pitchFamily="50" charset="-128"/>
        </a:defRPr>
      </a:lvl7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txBox="1">
            <a:spLocks/>
          </p:cNvSpPr>
          <p:nvPr/>
        </p:nvSpPr>
        <p:spPr>
          <a:xfrm>
            <a:off x="395536" y="2397992"/>
            <a:ext cx="8404080" cy="2016125"/>
          </a:xfrm>
          <a:prstGeom prst="rect">
            <a:avLst/>
          </a:prstGeom>
          <a:ln w="28575">
            <a:solidFill>
              <a:srgbClr val="FBC5C5"/>
            </a:solidFill>
            <a:round/>
            <a:headEnd/>
            <a:tailEnd/>
          </a:ln>
        </p:spPr>
        <p:txBody>
          <a:bodyPr anchor="ctr"/>
          <a:ls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5pPr>
            <a:lvl6pPr marL="2286000" algn="l" defTabSz="914400" rtl="0" eaLnBrk="1" latinLnBrk="0" hangingPunct="1">
              <a:defRPr kern="1200">
                <a:solidFill>
                  <a:schemeClr val="bg1"/>
                </a:solidFill>
                <a:latin typeface="Arial" charset="0"/>
                <a:ea typeface="ＭＳ Ｐゴシック" pitchFamily="50" charset="-128"/>
                <a:cs typeface="+mn-cs"/>
              </a:defRPr>
            </a:lvl6pPr>
            <a:lvl7pPr marL="2743200" algn="l" defTabSz="914400" rtl="0" eaLnBrk="1" latinLnBrk="0" hangingPunct="1">
              <a:defRPr kern="1200">
                <a:solidFill>
                  <a:schemeClr val="bg1"/>
                </a:solidFill>
                <a:latin typeface="Arial" charset="0"/>
                <a:ea typeface="ＭＳ Ｐゴシック" pitchFamily="50" charset="-128"/>
                <a:cs typeface="+mn-cs"/>
              </a:defRPr>
            </a:lvl7pPr>
            <a:lvl8pPr marL="3200400" algn="l" defTabSz="914400" rtl="0" eaLnBrk="1" latinLnBrk="0" hangingPunct="1">
              <a:defRPr kern="1200">
                <a:solidFill>
                  <a:schemeClr val="bg1"/>
                </a:solidFill>
                <a:latin typeface="Arial" charset="0"/>
                <a:ea typeface="ＭＳ Ｐゴシック" pitchFamily="50" charset="-128"/>
                <a:cs typeface="+mn-cs"/>
              </a:defRPr>
            </a:lvl8pPr>
            <a:lvl9pPr marL="3657600" algn="l" defTabSz="914400" rtl="0" eaLnBrk="1" latinLnBrk="0" hangingPunct="1">
              <a:defRPr kern="1200">
                <a:solidFill>
                  <a:schemeClr val="bg1"/>
                </a:solidFill>
                <a:latin typeface="Arial" charset="0"/>
                <a:ea typeface="ＭＳ Ｐゴシック" pitchFamily="50" charset="-128"/>
                <a:cs typeface="+mn-cs"/>
              </a:defRPr>
            </a:lvl9pPr>
          </a:lstStyle>
          <a:p>
            <a:pPr>
              <a:lnSpc>
                <a:spcPct val="100000"/>
              </a:lnSpc>
            </a:pPr>
            <a:r>
              <a:rPr lang="ja-JP" altLang="en-US" sz="2800" dirty="0" smtClean="0">
                <a:solidFill>
                  <a:schemeClr val="tx1"/>
                </a:solidFill>
                <a:ea typeface="メイリオ" panose="020B0604030504040204" pitchFamily="50" charset="-128"/>
              </a:rPr>
              <a:t>　</a:t>
            </a:r>
            <a:r>
              <a:rPr lang="ja-JP" altLang="en-US" sz="2400" dirty="0" smtClean="0">
                <a:solidFill>
                  <a:schemeClr val="tx1"/>
                </a:solidFill>
                <a:ea typeface="メイリオ" panose="020B0604030504040204" pitchFamily="50" charset="-128"/>
              </a:rPr>
              <a:t>自分で簡単に更新できる</a:t>
            </a:r>
            <a:endParaRPr lang="en-US" altLang="ja-JP" sz="2400" dirty="0" smtClean="0">
              <a:solidFill>
                <a:schemeClr val="tx1"/>
              </a:solidFill>
              <a:ea typeface="メイリオ" panose="020B0604030504040204" pitchFamily="50" charset="-128"/>
            </a:endParaRPr>
          </a:p>
          <a:p>
            <a:pPr>
              <a:lnSpc>
                <a:spcPct val="100000"/>
              </a:lnSpc>
            </a:pPr>
            <a:r>
              <a:rPr lang="ja-JP" altLang="en-US" sz="2400" dirty="0" smtClean="0">
                <a:solidFill>
                  <a:schemeClr val="tx1"/>
                </a:solidFill>
                <a:ea typeface="メイリオ" panose="020B0604030504040204" pitchFamily="50" charset="-128"/>
              </a:rPr>
              <a:t>　スマホサイト付きホームページ作成サービス</a:t>
            </a:r>
            <a:endParaRPr lang="en-US" altLang="ja-JP" sz="3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endPar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lang="ja-JP" altLang="en-US" sz="40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あきばれホームページのご案内</a:t>
            </a:r>
            <a:endParaRPr lang="ja-JP" altLang="en-US" sz="4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a:spLocks noChangeArrowheads="1"/>
          </p:cNvSpPr>
          <p:nvPr/>
        </p:nvSpPr>
        <p:spPr bwMode="auto">
          <a:xfrm>
            <a:off x="155004" y="2131292"/>
            <a:ext cx="503238" cy="504825"/>
          </a:xfrm>
          <a:prstGeom prst="rect">
            <a:avLst/>
          </a:prstGeom>
          <a:solidFill>
            <a:srgbClr val="C00000"/>
          </a:solidFill>
          <a:ln w="9525" algn="ctr">
            <a:solidFill>
              <a:srgbClr val="C00000"/>
            </a:solidFill>
            <a:round/>
            <a:headEnd/>
            <a:tailEnd/>
          </a:ln>
        </p:spPr>
        <p:txBody>
          <a:bodyPr/>
          <a:ls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5pPr>
            <a:lvl6pPr marL="2286000" algn="l" defTabSz="914400" rtl="0" eaLnBrk="1" latinLnBrk="0" hangingPunct="1">
              <a:defRPr kern="1200">
                <a:solidFill>
                  <a:schemeClr val="bg1"/>
                </a:solidFill>
                <a:latin typeface="Arial" charset="0"/>
                <a:ea typeface="ＭＳ Ｐゴシック" pitchFamily="50" charset="-128"/>
                <a:cs typeface="+mn-cs"/>
              </a:defRPr>
            </a:lvl6pPr>
            <a:lvl7pPr marL="2743200" algn="l" defTabSz="914400" rtl="0" eaLnBrk="1" latinLnBrk="0" hangingPunct="1">
              <a:defRPr kern="1200">
                <a:solidFill>
                  <a:schemeClr val="bg1"/>
                </a:solidFill>
                <a:latin typeface="Arial" charset="0"/>
                <a:ea typeface="ＭＳ Ｐゴシック" pitchFamily="50" charset="-128"/>
                <a:cs typeface="+mn-cs"/>
              </a:defRPr>
            </a:lvl7pPr>
            <a:lvl8pPr marL="3200400" algn="l" defTabSz="914400" rtl="0" eaLnBrk="1" latinLnBrk="0" hangingPunct="1">
              <a:defRPr kern="1200">
                <a:solidFill>
                  <a:schemeClr val="bg1"/>
                </a:solidFill>
                <a:latin typeface="Arial" charset="0"/>
                <a:ea typeface="ＭＳ Ｐゴシック" pitchFamily="50" charset="-128"/>
                <a:cs typeface="+mn-cs"/>
              </a:defRPr>
            </a:lvl8pPr>
            <a:lvl9pPr marL="3657600" algn="l" defTabSz="914400" rtl="0" eaLnBrk="1" latinLnBrk="0" hangingPunct="1">
              <a:defRPr kern="1200">
                <a:solidFill>
                  <a:schemeClr val="bg1"/>
                </a:solidFill>
                <a:latin typeface="Arial" charset="0"/>
                <a:ea typeface="ＭＳ Ｐゴシック" pitchFamily="50" charset="-128"/>
                <a:cs typeface="+mn-cs"/>
              </a:defRPr>
            </a:lvl9pPr>
          </a:lstStyle>
          <a:p>
            <a:endParaRPr lang="ja-JP" altLang="en-US" dirty="0">
              <a:ea typeface="メイリオ" panose="020B0604030504040204" pitchFamily="50" charset="-128"/>
            </a:endParaRPr>
          </a:p>
        </p:txBody>
      </p:sp>
      <p:sp>
        <p:nvSpPr>
          <p:cNvPr id="7" name="正方形/長方形 6"/>
          <p:cNvSpPr>
            <a:spLocks noChangeArrowheads="1"/>
          </p:cNvSpPr>
          <p:nvPr/>
        </p:nvSpPr>
        <p:spPr bwMode="auto">
          <a:xfrm>
            <a:off x="8505550" y="4166467"/>
            <a:ext cx="503238" cy="504825"/>
          </a:xfrm>
          <a:prstGeom prst="rect">
            <a:avLst/>
          </a:prstGeom>
          <a:solidFill>
            <a:srgbClr val="C00000"/>
          </a:solidFill>
          <a:ln w="9525" algn="ctr">
            <a:solidFill>
              <a:srgbClr val="C00000"/>
            </a:solidFill>
            <a:round/>
            <a:headEnd/>
            <a:tailEnd/>
          </a:ln>
        </p:spPr>
        <p:txBody>
          <a:bodyPr/>
          <a:ls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5pPr>
            <a:lvl6pPr marL="2286000" algn="l" defTabSz="914400" rtl="0" eaLnBrk="1" latinLnBrk="0" hangingPunct="1">
              <a:defRPr kern="1200">
                <a:solidFill>
                  <a:schemeClr val="bg1"/>
                </a:solidFill>
                <a:latin typeface="Arial" charset="0"/>
                <a:ea typeface="ＭＳ Ｐゴシック" pitchFamily="50" charset="-128"/>
                <a:cs typeface="+mn-cs"/>
              </a:defRPr>
            </a:lvl6pPr>
            <a:lvl7pPr marL="2743200" algn="l" defTabSz="914400" rtl="0" eaLnBrk="1" latinLnBrk="0" hangingPunct="1">
              <a:defRPr kern="1200">
                <a:solidFill>
                  <a:schemeClr val="bg1"/>
                </a:solidFill>
                <a:latin typeface="Arial" charset="0"/>
                <a:ea typeface="ＭＳ Ｐゴシック" pitchFamily="50" charset="-128"/>
                <a:cs typeface="+mn-cs"/>
              </a:defRPr>
            </a:lvl7pPr>
            <a:lvl8pPr marL="3200400" algn="l" defTabSz="914400" rtl="0" eaLnBrk="1" latinLnBrk="0" hangingPunct="1">
              <a:defRPr kern="1200">
                <a:solidFill>
                  <a:schemeClr val="bg1"/>
                </a:solidFill>
                <a:latin typeface="Arial" charset="0"/>
                <a:ea typeface="ＭＳ Ｐゴシック" pitchFamily="50" charset="-128"/>
                <a:cs typeface="+mn-cs"/>
              </a:defRPr>
            </a:lvl8pPr>
            <a:lvl9pPr marL="3657600" algn="l" defTabSz="914400" rtl="0" eaLnBrk="1" latinLnBrk="0" hangingPunct="1">
              <a:defRPr kern="1200">
                <a:solidFill>
                  <a:schemeClr val="bg1"/>
                </a:solidFill>
                <a:latin typeface="Arial" charset="0"/>
                <a:ea typeface="ＭＳ Ｐゴシック" pitchFamily="50" charset="-128"/>
                <a:cs typeface="+mn-cs"/>
              </a:defRPr>
            </a:lvl9pPr>
          </a:lstStyle>
          <a:p>
            <a:endParaRPr lang="ja-JP" altLang="en-US" dirty="0">
              <a:ea typeface="メイリオ" panose="020B0604030504040204" pitchFamily="50" charset="-128"/>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3" cstate="print"/>
          <a:srcRect t="-2" b="32031"/>
          <a:stretch>
            <a:fillRect/>
          </a:stretch>
        </p:blipFill>
        <p:spPr bwMode="auto">
          <a:xfrm>
            <a:off x="482600" y="764704"/>
            <a:ext cx="3152775" cy="2894012"/>
          </a:xfrm>
          <a:prstGeom prst="rect">
            <a:avLst/>
          </a:prstGeom>
          <a:noFill/>
          <a:ln w="9525">
            <a:solidFill>
              <a:srgbClr val="DDDDDD"/>
            </a:solidFill>
            <a:round/>
            <a:headEnd/>
            <a:tailEnd/>
          </a:ln>
          <a:effectLst/>
        </p:spPr>
      </p:pic>
      <p:pic>
        <p:nvPicPr>
          <p:cNvPr id="20485" name="図 1"/>
          <p:cNvPicPr>
            <a:picLocks noChangeAspect="1"/>
          </p:cNvPicPr>
          <p:nvPr/>
        </p:nvPicPr>
        <p:blipFill>
          <a:blip r:embed="rId4" cstate="print"/>
          <a:srcRect/>
          <a:stretch>
            <a:fillRect/>
          </a:stretch>
        </p:blipFill>
        <p:spPr bwMode="auto">
          <a:xfrm>
            <a:off x="7740650" y="2237904"/>
            <a:ext cx="555625" cy="468312"/>
          </a:xfrm>
          <a:prstGeom prst="rect">
            <a:avLst/>
          </a:prstGeom>
          <a:noFill/>
          <a:ln w="9525">
            <a:noFill/>
            <a:miter lim="800000"/>
            <a:headEnd/>
            <a:tailEnd/>
          </a:ln>
        </p:spPr>
      </p:pic>
      <p:pic>
        <p:nvPicPr>
          <p:cNvPr id="20486" name="図 2"/>
          <p:cNvPicPr>
            <a:picLocks noChangeAspect="1"/>
          </p:cNvPicPr>
          <p:nvPr/>
        </p:nvPicPr>
        <p:blipFill>
          <a:blip r:embed="rId5" cstate="print"/>
          <a:srcRect/>
          <a:stretch>
            <a:fillRect/>
          </a:stretch>
        </p:blipFill>
        <p:spPr bwMode="auto">
          <a:xfrm>
            <a:off x="7740650" y="1352079"/>
            <a:ext cx="593725" cy="503237"/>
          </a:xfrm>
          <a:prstGeom prst="rect">
            <a:avLst/>
          </a:prstGeom>
          <a:noFill/>
          <a:ln w="9525">
            <a:noFill/>
            <a:miter lim="800000"/>
            <a:headEnd/>
            <a:tailEnd/>
          </a:ln>
        </p:spPr>
      </p:pic>
      <p:sp>
        <p:nvSpPr>
          <p:cNvPr id="19" name="Text Box 6"/>
          <p:cNvSpPr txBox="1">
            <a:spLocks noChangeArrowheads="1"/>
          </p:cNvSpPr>
          <p:nvPr/>
        </p:nvSpPr>
        <p:spPr bwMode="auto">
          <a:xfrm>
            <a:off x="1331913" y="3789040"/>
            <a:ext cx="6470650" cy="19534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85725">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1pPr>
            <a:lvl2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2pPr>
            <a:lvl3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3pPr>
            <a:lvl4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4pPr>
            <a:lvl5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9pPr>
          </a:lstStyle>
          <a:p>
            <a:pPr>
              <a:lnSpc>
                <a:spcPct val="120000"/>
              </a:lnSpc>
              <a:spcBef>
                <a:spcPts val="600"/>
              </a:spcBef>
              <a:buClrTx/>
              <a:buFontTx/>
              <a:buNone/>
              <a:defRPr/>
            </a:pPr>
            <a:r>
              <a:rPr lang="ja-JP" altLang="en-US" sz="14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パソコン用のホームページをスマホ</a:t>
            </a:r>
            <a:r>
              <a:rPr lang="ja-JP" altLang="en-US" sz="1400" spc="12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の画面サイズに合わせて、</a:t>
            </a:r>
          </a:p>
          <a:p>
            <a:pPr marL="371475" indent="-285750">
              <a:lnSpc>
                <a:spcPct val="120000"/>
              </a:lnSpc>
              <a:spcBef>
                <a:spcPts val="600"/>
              </a:spcBef>
              <a:buClrTx/>
              <a:buFont typeface="Arial" panose="020B0604020202020204" pitchFamily="34" charset="0"/>
              <a:buChar char="•"/>
              <a:defRPr/>
            </a:pPr>
            <a:r>
              <a:rPr lang="ja-JP" altLang="en-US" sz="14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レイアウト</a:t>
            </a:r>
            <a:r>
              <a:rPr lang="ja-JP" altLang="en-US" sz="1400" spc="12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を変更</a:t>
            </a:r>
          </a:p>
          <a:p>
            <a:pPr marL="371475" indent="-285750">
              <a:lnSpc>
                <a:spcPct val="120000"/>
              </a:lnSpc>
              <a:spcBef>
                <a:spcPts val="600"/>
              </a:spcBef>
              <a:buClrTx/>
              <a:buFont typeface="Arial" panose="020B0604020202020204" pitchFamily="34" charset="0"/>
              <a:buChar char="•"/>
              <a:defRPr/>
            </a:pPr>
            <a:r>
              <a:rPr lang="ja-JP" altLang="en-US" sz="14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文字・写真</a:t>
            </a:r>
            <a:r>
              <a:rPr lang="ja-JP" altLang="en-US" sz="1400" spc="12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を大きく</a:t>
            </a:r>
          </a:p>
          <a:p>
            <a:pPr marL="371475" indent="-285750">
              <a:lnSpc>
                <a:spcPct val="120000"/>
              </a:lnSpc>
              <a:spcBef>
                <a:spcPts val="600"/>
              </a:spcBef>
              <a:buClrTx/>
              <a:buFont typeface="Arial" panose="020B0604020202020204" pitchFamily="34" charset="0"/>
              <a:buChar char="•"/>
              <a:defRPr/>
            </a:pPr>
            <a:r>
              <a:rPr lang="ja-JP" altLang="en-US" sz="14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電話ボタン・メニューボタン</a:t>
            </a:r>
            <a:r>
              <a:rPr lang="ja-JP" altLang="en-US" sz="1400" spc="12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（メニューを表示させたい</a:t>
            </a:r>
            <a:r>
              <a:rPr lang="ja-JP" altLang="en-US" sz="14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a:t>
            </a:r>
            <a:r>
              <a:rPr lang="en-US" altLang="ja-JP" sz="14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サイト上部に配置</a:t>
            </a:r>
            <a:endParaRPr lang="en-US" altLang="ja-JP" sz="14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371475" indent="-285750">
              <a:lnSpc>
                <a:spcPct val="120000"/>
              </a:lnSpc>
              <a:spcBef>
                <a:spcPts val="600"/>
              </a:spcBef>
              <a:buClrTx/>
              <a:defRPr/>
            </a:pPr>
            <a:r>
              <a:rPr lang="en-US" altLang="ja-JP" sz="14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自動的に変換されるため、手間や追加費用は不要です。</a:t>
            </a:r>
          </a:p>
        </p:txBody>
      </p:sp>
      <p:pic>
        <p:nvPicPr>
          <p:cNvPr id="20488" name="図 3"/>
          <p:cNvPicPr>
            <a:picLocks noChangeAspect="1"/>
          </p:cNvPicPr>
          <p:nvPr/>
        </p:nvPicPr>
        <p:blipFill>
          <a:blip r:embed="rId6" cstate="print"/>
          <a:srcRect/>
          <a:stretch>
            <a:fillRect/>
          </a:stretch>
        </p:blipFill>
        <p:spPr bwMode="auto">
          <a:xfrm>
            <a:off x="5740400" y="908720"/>
            <a:ext cx="1711325" cy="2808288"/>
          </a:xfrm>
          <a:prstGeom prst="rect">
            <a:avLst/>
          </a:prstGeom>
          <a:noFill/>
          <a:ln w="9525">
            <a:noFill/>
            <a:miter lim="800000"/>
            <a:headEnd/>
            <a:tailEnd/>
          </a:ln>
        </p:spPr>
      </p:pic>
      <p:sp>
        <p:nvSpPr>
          <p:cNvPr id="18" name="Text Box 57"/>
          <p:cNvSpPr txBox="1">
            <a:spLocks noChangeArrowheads="1"/>
          </p:cNvSpPr>
          <p:nvPr/>
        </p:nvSpPr>
        <p:spPr bwMode="auto">
          <a:xfrm>
            <a:off x="3749675" y="2642716"/>
            <a:ext cx="1644650" cy="477838"/>
          </a:xfrm>
          <a:prstGeom prst="rect">
            <a:avLst/>
          </a:prstGeom>
          <a:noFill/>
          <a:ln>
            <a:noFill/>
          </a:ln>
          <a:effectLst/>
          <a:extLst/>
        </p:spPr>
        <p:txBody>
          <a:bodyPr lIns="126000" tIns="108000" rIns="90000" bIns="1080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9pPr>
          </a:lstStyle>
          <a:p>
            <a:pPr algn="ctr" eaLnBrk="1" hangingPunct="1">
              <a:lnSpc>
                <a:spcPct val="120000"/>
              </a:lnSpc>
              <a:spcBef>
                <a:spcPts val="600"/>
              </a:spcBef>
              <a:buClrTx/>
              <a:buFontTx/>
              <a:buNone/>
              <a:defRPr/>
            </a:pPr>
            <a:r>
              <a:rPr lang="ja-JP" altLang="en-US" sz="14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自動変換</a:t>
            </a:r>
            <a:endParaRPr lang="en-US" altLang="ja-JP" sz="14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490" name="二等辺三角形 19"/>
          <p:cNvSpPr>
            <a:spLocks noChangeArrowheads="1"/>
          </p:cNvSpPr>
          <p:nvPr/>
        </p:nvSpPr>
        <p:spPr bwMode="auto">
          <a:xfrm rot="5400000">
            <a:off x="4090988" y="1774354"/>
            <a:ext cx="1023937" cy="369887"/>
          </a:xfrm>
          <a:prstGeom prst="triangle">
            <a:avLst>
              <a:gd name="adj" fmla="val 50000"/>
            </a:avLst>
          </a:prstGeom>
          <a:solidFill>
            <a:srgbClr val="DDDDDD"/>
          </a:solidFill>
          <a:ln w="9525" algn="ctr">
            <a:solidFill>
              <a:srgbClr val="DDDDDD"/>
            </a:solidFill>
            <a:round/>
            <a:headEnd/>
            <a:tailEnd/>
          </a:ln>
        </p:spPr>
        <p:txBody>
          <a:bodyPr/>
          <a:lstStyle/>
          <a:p>
            <a:endParaRPr lang="ja-JP" altLang="en-US"/>
          </a:p>
        </p:txBody>
      </p:sp>
      <p:sp>
        <p:nvSpPr>
          <p:cNvPr id="20491" name="正方形/長方形 4"/>
          <p:cNvSpPr>
            <a:spLocks noChangeArrowheads="1"/>
          </p:cNvSpPr>
          <p:nvPr/>
        </p:nvSpPr>
        <p:spPr bwMode="auto">
          <a:xfrm>
            <a:off x="5148263" y="775147"/>
            <a:ext cx="3600450" cy="2955925"/>
          </a:xfrm>
          <a:prstGeom prst="rect">
            <a:avLst/>
          </a:prstGeom>
          <a:noFill/>
          <a:ln w="9525" algn="ctr">
            <a:solidFill>
              <a:srgbClr val="DDDDDD"/>
            </a:solidFill>
            <a:round/>
            <a:headEnd/>
            <a:tailEnd/>
          </a:ln>
        </p:spPr>
        <p:txBody>
          <a:bodyPr/>
          <a:lstStyle/>
          <a:p>
            <a:endParaRPr lang="ja-JP" altLang="en-US"/>
          </a:p>
        </p:txBody>
      </p:sp>
      <p:cxnSp>
        <p:nvCxnSpPr>
          <p:cNvPr id="20492" name="直線コネクタ 6"/>
          <p:cNvCxnSpPr>
            <a:cxnSpLocks noChangeShapeType="1"/>
          </p:cNvCxnSpPr>
          <p:nvPr/>
        </p:nvCxnSpPr>
        <p:spPr bwMode="auto">
          <a:xfrm flipH="1" flipV="1">
            <a:off x="7308850" y="1352079"/>
            <a:ext cx="431800" cy="250825"/>
          </a:xfrm>
          <a:prstGeom prst="line">
            <a:avLst/>
          </a:prstGeom>
          <a:noFill/>
          <a:ln w="28575" algn="ctr">
            <a:solidFill>
              <a:srgbClr val="B2B2B2"/>
            </a:solidFill>
            <a:round/>
            <a:headEnd/>
            <a:tailEnd/>
          </a:ln>
          <a:effectLst/>
        </p:spPr>
      </p:cxnSp>
      <p:cxnSp>
        <p:nvCxnSpPr>
          <p:cNvPr id="20493" name="直線コネクタ 8"/>
          <p:cNvCxnSpPr>
            <a:cxnSpLocks noChangeShapeType="1"/>
          </p:cNvCxnSpPr>
          <p:nvPr/>
        </p:nvCxnSpPr>
        <p:spPr bwMode="auto">
          <a:xfrm flipH="1" flipV="1">
            <a:off x="5973763" y="1352079"/>
            <a:ext cx="1766887" cy="1119187"/>
          </a:xfrm>
          <a:prstGeom prst="line">
            <a:avLst/>
          </a:prstGeom>
          <a:noFill/>
          <a:ln w="28575" algn="ctr">
            <a:solidFill>
              <a:srgbClr val="B2B2B2"/>
            </a:solidFill>
            <a:round/>
            <a:headEnd/>
            <a:tailEnd/>
          </a:ln>
          <a:effectLst/>
        </p:spPr>
      </p:cxnSp>
      <p:sp>
        <p:nvSpPr>
          <p:cNvPr id="14" name="正方形/長方形 13"/>
          <p:cNvSpPr/>
          <p:nvPr/>
        </p:nvSpPr>
        <p:spPr>
          <a:xfrm>
            <a:off x="376486" y="5733256"/>
            <a:ext cx="8424936" cy="792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buClrTx/>
              <a:buFontTx/>
              <a:buNone/>
              <a:defRPr/>
            </a:pPr>
            <a:r>
              <a:rPr lang="ja-JP" altLang="ja-JP"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スマホサイトを自動で</a:t>
            </a:r>
            <a:r>
              <a:rPr lang="ja-JP" altLang="en-US"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制作</a:t>
            </a:r>
            <a:endParaRPr lang="ja-JP" altLang="ja-JP"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buClrTx/>
              <a:buFontTx/>
              <a:buNone/>
              <a:defRPr/>
            </a:pPr>
            <a:r>
              <a:rPr lang="ja-JP" altLang="en-US" sz="2400" spc="12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スマホでも「読みやすい」ホームページ</a:t>
            </a:r>
            <a:endParaRPr lang="ja-JP" altLang="ja-JP" sz="2400" spc="12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CustomShape 8"/>
          <p:cNvSpPr/>
          <p:nvPr/>
        </p:nvSpPr>
        <p:spPr>
          <a:xfrm>
            <a:off x="215999" y="-150134"/>
            <a:ext cx="8532713" cy="720000"/>
          </a:xfrm>
          <a:prstGeom prst="rect">
            <a:avLst/>
          </a:prstGeom>
          <a:noFill/>
          <a:ln w="9360">
            <a:noFill/>
          </a:ln>
        </p:spPr>
        <p:style>
          <a:lnRef idx="0">
            <a:scrgbClr r="0" g="0" b="0"/>
          </a:lnRef>
          <a:fillRef idx="0">
            <a:scrgbClr r="0" g="0" b="0"/>
          </a:fillRef>
          <a:effectRef idx="0">
            <a:scrgbClr r="0" g="0" b="0"/>
          </a:effectRef>
          <a:fontRef idx="minor"/>
        </p:style>
        <p:txBody>
          <a:bodyPr lIns="18000" tIns="45000" rIns="90000" bIns="45000" anchor="b"/>
          <a:lstStyle/>
          <a:p>
            <a:r>
              <a:rPr lang="ja-JP" altLang="en-US" sz="2400" dirty="0" smtClean="0">
                <a:solidFill>
                  <a:srgbClr val="000000"/>
                </a:solidFill>
                <a:latin typeface="メイリオ" panose="020B0604030504040204" pitchFamily="50" charset="-128"/>
                <a:ea typeface="メイリオ" panose="020B0604030504040204" pitchFamily="50" charset="-128"/>
              </a:rPr>
              <a:t>５．スマホに合わせたホームページに、自動で変換</a:t>
            </a:r>
            <a:endParaRPr lang="ja-JP" altLang="en-US" sz="2400" dirty="0">
              <a:solidFill>
                <a:srgbClr val="000000"/>
              </a:solidFill>
              <a:latin typeface="メイリオ" panose="020B0604030504040204" pitchFamily="50" charset="-128"/>
              <a:ea typeface="メイリオ" panose="020B0604030504040204" pitchFamily="50"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3" cstate="print"/>
          <a:srcRect/>
          <a:stretch>
            <a:fillRect/>
          </a:stretch>
        </p:blipFill>
        <p:spPr bwMode="auto">
          <a:xfrm>
            <a:off x="5621934" y="3501008"/>
            <a:ext cx="1299028" cy="1677053"/>
          </a:xfrm>
          <a:prstGeom prst="rect">
            <a:avLst/>
          </a:prstGeom>
          <a:noFill/>
          <a:ln w="9525">
            <a:noFill/>
            <a:miter lim="800000"/>
            <a:headEnd/>
            <a:tailEnd/>
          </a:ln>
          <a:effectLst/>
        </p:spPr>
      </p:pic>
      <p:sp>
        <p:nvSpPr>
          <p:cNvPr id="15" name="Rectangle 4"/>
          <p:cNvSpPr txBox="1">
            <a:spLocks noChangeArrowheads="1"/>
          </p:cNvSpPr>
          <p:nvPr/>
        </p:nvSpPr>
        <p:spPr bwMode="auto">
          <a:xfrm>
            <a:off x="807444" y="5157192"/>
            <a:ext cx="1358106" cy="261549"/>
          </a:xfrm>
          <a:prstGeom prst="rect">
            <a:avLst/>
          </a:prstGeom>
          <a:noFill/>
          <a:ln w="9525">
            <a:noFill/>
            <a:miter lim="800000"/>
            <a:headEnd/>
            <a:tailEnd/>
          </a:ln>
        </p:spPr>
        <p:txBody>
          <a:bodyPr wrap="square" lIns="91385" tIns="45690" rIns="91385" bIns="45690">
            <a:spAutoFit/>
          </a:bodyPr>
          <a:lstStyle/>
          <a:p>
            <a:pPr marL="455334" indent="-455334">
              <a:spcBef>
                <a:spcPct val="60000"/>
              </a:spcBef>
              <a:buClr>
                <a:schemeClr val="hlink"/>
              </a:buClr>
              <a:defRPr/>
            </a:pPr>
            <a:r>
              <a:rPr lang="ja-JP" altLang="en-US" sz="1100" kern="0" dirty="0" smtClean="0">
                <a:latin typeface="メイリオ" panose="020B0604030504040204" pitchFamily="50" charset="-128"/>
                <a:ea typeface="メイリオ" panose="020B0604030504040204" pitchFamily="50" charset="-128"/>
              </a:rPr>
              <a:t>▲電話サポート</a:t>
            </a:r>
            <a:endParaRPr lang="en-US" altLang="ja-JP" sz="1100" kern="0" dirty="0" smtClean="0">
              <a:latin typeface="メイリオ" panose="020B0604030504040204" pitchFamily="50" charset="-128"/>
              <a:ea typeface="メイリオ" panose="020B0604030504040204" pitchFamily="50" charset="-128"/>
            </a:endParaRPr>
          </a:p>
        </p:txBody>
      </p:sp>
      <p:sp>
        <p:nvSpPr>
          <p:cNvPr id="24" name="Rectangle 4"/>
          <p:cNvSpPr txBox="1">
            <a:spLocks noChangeArrowheads="1"/>
          </p:cNvSpPr>
          <p:nvPr/>
        </p:nvSpPr>
        <p:spPr bwMode="auto">
          <a:xfrm>
            <a:off x="7026278" y="5111667"/>
            <a:ext cx="1908024" cy="261549"/>
          </a:xfrm>
          <a:prstGeom prst="rect">
            <a:avLst/>
          </a:prstGeom>
          <a:noFill/>
          <a:ln w="9525">
            <a:noFill/>
            <a:miter lim="800000"/>
            <a:headEnd/>
            <a:tailEnd/>
          </a:ln>
        </p:spPr>
        <p:txBody>
          <a:bodyPr wrap="square" lIns="91385" tIns="45690" rIns="91385" bIns="45690">
            <a:spAutoFit/>
          </a:bodyPr>
          <a:lstStyle/>
          <a:p>
            <a:pPr marL="455334" indent="-455334">
              <a:spcBef>
                <a:spcPct val="60000"/>
              </a:spcBef>
              <a:buClr>
                <a:schemeClr val="hlink"/>
              </a:buClr>
              <a:defRPr/>
            </a:pPr>
            <a:r>
              <a:rPr lang="ja-JP" altLang="en-US" sz="1100" kern="0" dirty="0" smtClean="0">
                <a:latin typeface="メイリオ" panose="020B0604030504040204" pitchFamily="50" charset="-128"/>
                <a:ea typeface="メイリオ" panose="020B0604030504040204" pitchFamily="50" charset="-128"/>
              </a:rPr>
              <a:t>▲活用実習ノウハウ</a:t>
            </a:r>
            <a:r>
              <a:rPr lang="ja-JP" altLang="en-US" sz="1100" kern="0" dirty="0" smtClean="0">
                <a:solidFill>
                  <a:srgbClr val="FF0000"/>
                </a:solidFill>
                <a:latin typeface="メイリオ" panose="020B0604030504040204" pitchFamily="50" charset="-128"/>
                <a:ea typeface="メイリオ" panose="020B0604030504040204" pitchFamily="50" charset="-128"/>
              </a:rPr>
              <a:t>ＤＶＤ</a:t>
            </a:r>
            <a:endParaRPr lang="en-US" altLang="ja-JP" sz="1100" kern="0" dirty="0" smtClean="0">
              <a:solidFill>
                <a:srgbClr val="FF0000"/>
              </a:solidFill>
              <a:latin typeface="メイリオ" panose="020B0604030504040204" pitchFamily="50" charset="-128"/>
              <a:ea typeface="メイリオ" panose="020B0604030504040204" pitchFamily="50" charset="-128"/>
            </a:endParaRPr>
          </a:p>
        </p:txBody>
      </p:sp>
      <p:pic>
        <p:nvPicPr>
          <p:cNvPr id="2057" name="Picture 9"/>
          <p:cNvPicPr>
            <a:picLocks noChangeAspect="1" noChangeArrowheads="1"/>
          </p:cNvPicPr>
          <p:nvPr/>
        </p:nvPicPr>
        <p:blipFill>
          <a:blip r:embed="rId4" cstate="print"/>
          <a:srcRect/>
          <a:stretch>
            <a:fillRect/>
          </a:stretch>
        </p:blipFill>
        <p:spPr bwMode="auto">
          <a:xfrm>
            <a:off x="7030863" y="3789040"/>
            <a:ext cx="1692000" cy="1324174"/>
          </a:xfrm>
          <a:prstGeom prst="rect">
            <a:avLst/>
          </a:prstGeom>
          <a:noFill/>
          <a:ln w="9525">
            <a:noFill/>
            <a:miter lim="800000"/>
            <a:headEnd/>
            <a:tailEnd/>
          </a:ln>
          <a:effectLst/>
        </p:spPr>
      </p:pic>
      <p:sp>
        <p:nvSpPr>
          <p:cNvPr id="27" name="Rectangle 4"/>
          <p:cNvSpPr txBox="1">
            <a:spLocks noChangeArrowheads="1"/>
          </p:cNvSpPr>
          <p:nvPr/>
        </p:nvSpPr>
        <p:spPr bwMode="auto">
          <a:xfrm>
            <a:off x="7206110" y="3501008"/>
            <a:ext cx="1387930" cy="261549"/>
          </a:xfrm>
          <a:prstGeom prst="rect">
            <a:avLst/>
          </a:prstGeom>
          <a:noFill/>
          <a:ln w="9525">
            <a:noFill/>
            <a:miter lim="800000"/>
            <a:headEnd/>
            <a:tailEnd/>
          </a:ln>
        </p:spPr>
        <p:txBody>
          <a:bodyPr wrap="square" lIns="91385" tIns="45690" rIns="91385" bIns="45690">
            <a:spAutoFit/>
          </a:bodyPr>
          <a:lstStyle/>
          <a:p>
            <a:pPr marL="455334" indent="-455334">
              <a:spcBef>
                <a:spcPct val="60000"/>
              </a:spcBef>
              <a:buClr>
                <a:schemeClr val="hlink"/>
              </a:buClr>
              <a:defRPr/>
            </a:pPr>
            <a:r>
              <a:rPr lang="ja-JP" altLang="en-US" sz="1100" kern="0" dirty="0" smtClean="0">
                <a:latin typeface="メイリオ" panose="020B0604030504040204" pitchFamily="50" charset="-128"/>
                <a:ea typeface="メイリオ" panose="020B0604030504040204" pitchFamily="50" charset="-128"/>
              </a:rPr>
              <a:t>ＳＥＯマニュアル</a:t>
            </a:r>
            <a:endParaRPr lang="en-US" altLang="ja-JP" sz="1100" kern="0" dirty="0" smtClean="0">
              <a:latin typeface="メイリオ" panose="020B0604030504040204" pitchFamily="50" charset="-128"/>
              <a:ea typeface="メイリオ" panose="020B0604030504040204" pitchFamily="50" charset="-128"/>
            </a:endParaRPr>
          </a:p>
        </p:txBody>
      </p:sp>
      <p:sp>
        <p:nvSpPr>
          <p:cNvPr id="28" name="Rectangle 4"/>
          <p:cNvSpPr txBox="1">
            <a:spLocks noChangeArrowheads="1"/>
          </p:cNvSpPr>
          <p:nvPr/>
        </p:nvSpPr>
        <p:spPr bwMode="auto">
          <a:xfrm rot="16200000">
            <a:off x="7106921" y="3500309"/>
            <a:ext cx="315912" cy="261549"/>
          </a:xfrm>
          <a:prstGeom prst="rect">
            <a:avLst/>
          </a:prstGeom>
          <a:noFill/>
          <a:ln w="9525">
            <a:noFill/>
            <a:miter lim="800000"/>
            <a:headEnd/>
            <a:tailEnd/>
          </a:ln>
        </p:spPr>
        <p:txBody>
          <a:bodyPr wrap="square" lIns="91385" tIns="45690" rIns="91385" bIns="45690">
            <a:spAutoFit/>
          </a:bodyPr>
          <a:lstStyle/>
          <a:p>
            <a:pPr marL="455334" indent="-455334">
              <a:spcBef>
                <a:spcPct val="60000"/>
              </a:spcBef>
              <a:buClr>
                <a:schemeClr val="hlink"/>
              </a:buClr>
              <a:defRPr/>
            </a:pPr>
            <a:r>
              <a:rPr lang="ja-JP" altLang="en-US" sz="1100" kern="0" dirty="0" smtClean="0">
                <a:latin typeface="メイリオ" panose="020B0604030504040204" pitchFamily="50" charset="-128"/>
                <a:ea typeface="メイリオ" panose="020B0604030504040204" pitchFamily="50" charset="-128"/>
              </a:rPr>
              <a:t>▲</a:t>
            </a:r>
            <a:endParaRPr lang="en-US" altLang="ja-JP" sz="1100" kern="0" dirty="0" smtClean="0">
              <a:latin typeface="メイリオ" panose="020B0604030504040204" pitchFamily="50" charset="-128"/>
              <a:ea typeface="メイリオ" panose="020B0604030504040204" pitchFamily="50" charset="-128"/>
            </a:endParaRPr>
          </a:p>
        </p:txBody>
      </p:sp>
      <p:pic>
        <p:nvPicPr>
          <p:cNvPr id="29" name="図 9" descr="090519_daihyo_img_03.jpg"/>
          <p:cNvPicPr>
            <a:picLocks noChangeAspect="1"/>
          </p:cNvPicPr>
          <p:nvPr/>
        </p:nvPicPr>
        <p:blipFill>
          <a:blip r:embed="rId5" cstate="print"/>
          <a:stretch>
            <a:fillRect/>
          </a:stretch>
        </p:blipFill>
        <p:spPr bwMode="auto">
          <a:xfrm>
            <a:off x="2794878" y="3212976"/>
            <a:ext cx="2564642" cy="1872208"/>
          </a:xfrm>
          <a:prstGeom prst="rect">
            <a:avLst/>
          </a:prstGeom>
          <a:noFill/>
          <a:ln w="9525">
            <a:noFill/>
            <a:miter lim="800000"/>
            <a:headEnd/>
            <a:tailEnd/>
          </a:ln>
        </p:spPr>
      </p:pic>
      <p:sp>
        <p:nvSpPr>
          <p:cNvPr id="19" name="CustomShape 8"/>
          <p:cNvSpPr/>
          <p:nvPr/>
        </p:nvSpPr>
        <p:spPr>
          <a:xfrm>
            <a:off x="216000" y="-116963"/>
            <a:ext cx="7632000" cy="720000"/>
          </a:xfrm>
          <a:prstGeom prst="rect">
            <a:avLst/>
          </a:prstGeom>
          <a:noFill/>
          <a:ln w="9360">
            <a:noFill/>
          </a:ln>
        </p:spPr>
        <p:style>
          <a:lnRef idx="0">
            <a:scrgbClr r="0" g="0" b="0"/>
          </a:lnRef>
          <a:fillRef idx="0">
            <a:scrgbClr r="0" g="0" b="0"/>
          </a:fillRef>
          <a:effectRef idx="0">
            <a:scrgbClr r="0" g="0" b="0"/>
          </a:effectRef>
          <a:fontRef idx="minor"/>
        </p:style>
        <p:txBody>
          <a:bodyPr lIns="18000" tIns="45000" rIns="90000" bIns="45000" anchor="b"/>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６．初心者でも安心できる「充実したサポート」</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1" name="図 9" descr="090519_daihyo_img_03.jpg"/>
          <p:cNvPicPr>
            <a:picLocks noChangeAspect="1"/>
          </p:cNvPicPr>
          <p:nvPr/>
        </p:nvPicPr>
        <p:blipFill>
          <a:blip r:embed="rId6" cstate="print"/>
          <a:stretch>
            <a:fillRect/>
          </a:stretch>
        </p:blipFill>
        <p:spPr bwMode="auto">
          <a:xfrm>
            <a:off x="173329" y="3212976"/>
            <a:ext cx="2496277" cy="1872208"/>
          </a:xfrm>
          <a:prstGeom prst="rect">
            <a:avLst/>
          </a:prstGeom>
          <a:noFill/>
          <a:ln w="9525">
            <a:noFill/>
            <a:miter lim="800000"/>
            <a:headEnd/>
            <a:tailEnd/>
          </a:ln>
        </p:spPr>
      </p:pic>
      <p:sp>
        <p:nvSpPr>
          <p:cNvPr id="22" name="Rectangle 4"/>
          <p:cNvSpPr txBox="1">
            <a:spLocks noChangeArrowheads="1"/>
          </p:cNvSpPr>
          <p:nvPr/>
        </p:nvSpPr>
        <p:spPr bwMode="auto">
          <a:xfrm>
            <a:off x="3389686" y="5157192"/>
            <a:ext cx="1358106" cy="261549"/>
          </a:xfrm>
          <a:prstGeom prst="rect">
            <a:avLst/>
          </a:prstGeom>
          <a:noFill/>
          <a:ln w="9525">
            <a:noFill/>
            <a:miter lim="800000"/>
            <a:headEnd/>
            <a:tailEnd/>
          </a:ln>
        </p:spPr>
        <p:txBody>
          <a:bodyPr wrap="square" lIns="91385" tIns="45690" rIns="91385" bIns="45690">
            <a:spAutoFit/>
          </a:bodyPr>
          <a:lstStyle/>
          <a:p>
            <a:pPr marL="455334" indent="-455334">
              <a:spcBef>
                <a:spcPct val="60000"/>
              </a:spcBef>
              <a:buClr>
                <a:schemeClr val="hlink"/>
              </a:buClr>
              <a:defRPr/>
            </a:pPr>
            <a:r>
              <a:rPr lang="ja-JP" altLang="en-US" sz="1100" kern="0" dirty="0" smtClean="0">
                <a:latin typeface="メイリオ" panose="020B0604030504040204" pitchFamily="50" charset="-128"/>
                <a:ea typeface="メイリオ" panose="020B0604030504040204" pitchFamily="50" charset="-128"/>
              </a:rPr>
              <a:t>▲操作マニュアル</a:t>
            </a:r>
            <a:endParaRPr lang="en-US" altLang="ja-JP" sz="1100" kern="0" dirty="0" smtClean="0">
              <a:latin typeface="メイリオ" panose="020B0604030504040204" pitchFamily="50" charset="-128"/>
              <a:ea typeface="メイリオ" panose="020B0604030504040204" pitchFamily="50" charset="-128"/>
            </a:endParaRPr>
          </a:p>
        </p:txBody>
      </p:sp>
      <p:sp>
        <p:nvSpPr>
          <p:cNvPr id="25" name="正方形/長方形 24"/>
          <p:cNvSpPr/>
          <p:nvPr/>
        </p:nvSpPr>
        <p:spPr>
          <a:xfrm>
            <a:off x="376486" y="5733256"/>
            <a:ext cx="8424936" cy="792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buClrTx/>
              <a:buFontTx/>
              <a:buNone/>
              <a:defRPr/>
            </a:pPr>
            <a:r>
              <a:rPr lang="ja-JP" altLang="en-US"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充実したサポートで支援</a:t>
            </a:r>
            <a:endParaRPr lang="ja-JP" altLang="ja-JP"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buClrTx/>
              <a:buFontTx/>
              <a:buNone/>
              <a:defRPr/>
            </a:pPr>
            <a:r>
              <a:rPr lang="ja-JP" altLang="en-US" sz="2400" spc="12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パソコン初心者でも安心してホームページ作成が可能</a:t>
            </a:r>
            <a:endParaRPr lang="ja-JP" altLang="ja-JP" sz="2400" spc="12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395536" y="836712"/>
            <a:ext cx="8280920" cy="201622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・初心者の方でも安心の電話操作サポートを無料提供しています</a:t>
            </a:r>
            <a:endParaRPr lang="en-US" altLang="ja-JP" dirty="0" smtClean="0">
              <a:solidFill>
                <a:schemeClr val="tx1"/>
              </a:solidFill>
            </a:endParaRPr>
          </a:p>
          <a:p>
            <a:r>
              <a:rPr lang="ja-JP" altLang="en-US" dirty="0" smtClean="0">
                <a:solidFill>
                  <a:schemeClr val="tx1"/>
                </a:solidFill>
              </a:rPr>
              <a:t>　何度かけてもＯＫ。（</a:t>
            </a:r>
            <a:r>
              <a:rPr lang="en-US" altLang="ja-JP" dirty="0" smtClean="0">
                <a:solidFill>
                  <a:schemeClr val="tx1"/>
                </a:solidFill>
              </a:rPr>
              <a:t>※</a:t>
            </a:r>
            <a:r>
              <a:rPr lang="ja-JP" altLang="en-US" dirty="0" smtClean="0">
                <a:solidFill>
                  <a:schemeClr val="tx1"/>
                </a:solidFill>
              </a:rPr>
              <a:t>１日あたり、合計３０分以内）</a:t>
            </a:r>
            <a:endParaRPr lang="en-US" altLang="ja-JP" dirty="0" smtClean="0">
              <a:solidFill>
                <a:schemeClr val="tx1"/>
              </a:solidFill>
            </a:endParaRPr>
          </a:p>
          <a:p>
            <a:endParaRPr lang="en-US" altLang="ja-JP" sz="1100" dirty="0" smtClean="0">
              <a:solidFill>
                <a:schemeClr val="tx1"/>
              </a:solidFill>
            </a:endParaRPr>
          </a:p>
          <a:p>
            <a:r>
              <a:rPr lang="ja-JP" altLang="en-US" dirty="0" smtClean="0">
                <a:solidFill>
                  <a:schemeClr val="tx1"/>
                </a:solidFill>
              </a:rPr>
              <a:t>・電話だけでなくメールでのサポート体制も用意</a:t>
            </a:r>
            <a:endParaRPr lang="en-US" altLang="ja-JP" dirty="0" smtClean="0">
              <a:solidFill>
                <a:schemeClr val="tx1"/>
              </a:solidFill>
            </a:endParaRPr>
          </a:p>
          <a:p>
            <a:endParaRPr lang="en-US" altLang="ja-JP" sz="1100" dirty="0" smtClean="0">
              <a:solidFill>
                <a:schemeClr val="tx1"/>
              </a:solidFill>
            </a:endParaRPr>
          </a:p>
          <a:p>
            <a:r>
              <a:rPr lang="ja-JP" altLang="en-US" dirty="0" smtClean="0">
                <a:solidFill>
                  <a:schemeClr val="tx1"/>
                </a:solidFill>
              </a:rPr>
              <a:t>・分かりやすい操作マニュアル・よくある質問などをＷＥＢ・紙で用意</a:t>
            </a:r>
            <a:endParaRPr kumimoji="1" lang="ja-JP" altLang="en-US" dirty="0">
              <a:solidFill>
                <a:schemeClr val="tx1"/>
              </a:solidFill>
            </a:endParaRPr>
          </a:p>
        </p:txBody>
      </p:sp>
    </p:spTree>
    <p:extLst>
      <p:ext uri="{BB962C8B-B14F-4D97-AF65-F5344CB8AC3E}">
        <p14:creationId xmlns="" xmlns:p14="http://schemas.microsoft.com/office/powerpoint/2010/main" val="416295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fade">
                                      <p:cBhvr>
                                        <p:cTn id="17" dur="1000"/>
                                        <p:tgtEl>
                                          <p:spTgt spid="2056"/>
                                        </p:tgtEl>
                                      </p:cBhvr>
                                    </p:animEffect>
                                    <p:anim calcmode="lin" valueType="num">
                                      <p:cBhvr>
                                        <p:cTn id="18" dur="1000" fill="hold"/>
                                        <p:tgtEl>
                                          <p:spTgt spid="2056"/>
                                        </p:tgtEl>
                                        <p:attrNameLst>
                                          <p:attrName>ppt_x</p:attrName>
                                        </p:attrNameLst>
                                      </p:cBhvr>
                                      <p:tavLst>
                                        <p:tav tm="0">
                                          <p:val>
                                            <p:strVal val="#ppt_x"/>
                                          </p:val>
                                        </p:tav>
                                        <p:tav tm="100000">
                                          <p:val>
                                            <p:strVal val="#ppt_x"/>
                                          </p:val>
                                        </p:tav>
                                      </p:tavLst>
                                    </p:anim>
                                    <p:anim calcmode="lin" valueType="num">
                                      <p:cBhvr>
                                        <p:cTn id="19" dur="1000" fill="hold"/>
                                        <p:tgtEl>
                                          <p:spTgt spid="205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057"/>
                                        </p:tgtEl>
                                        <p:attrNameLst>
                                          <p:attrName>style.visibility</p:attrName>
                                        </p:attrNameLst>
                                      </p:cBhvr>
                                      <p:to>
                                        <p:strVal val="visible"/>
                                      </p:to>
                                    </p:set>
                                    <p:animEffect transition="in" filter="fade">
                                      <p:cBhvr>
                                        <p:cTn id="29" dur="1000"/>
                                        <p:tgtEl>
                                          <p:spTgt spid="2057"/>
                                        </p:tgtEl>
                                      </p:cBhvr>
                                    </p:animEffect>
                                    <p:anim calcmode="lin" valueType="num">
                                      <p:cBhvr>
                                        <p:cTn id="30" dur="1000" fill="hold"/>
                                        <p:tgtEl>
                                          <p:spTgt spid="2057"/>
                                        </p:tgtEl>
                                        <p:attrNameLst>
                                          <p:attrName>ppt_x</p:attrName>
                                        </p:attrNameLst>
                                      </p:cBhvr>
                                      <p:tavLst>
                                        <p:tav tm="0">
                                          <p:val>
                                            <p:strVal val="#ppt_x"/>
                                          </p:val>
                                        </p:tav>
                                        <p:tav tm="100000">
                                          <p:val>
                                            <p:strVal val="#ppt_x"/>
                                          </p:val>
                                        </p:tav>
                                      </p:tavLst>
                                    </p:anim>
                                    <p:anim calcmode="lin" valueType="num">
                                      <p:cBhvr>
                                        <p:cTn id="31" dur="1000" fill="hold"/>
                                        <p:tgtEl>
                                          <p:spTgt spid="205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P spid="27" grpId="0"/>
      <p:bldP spid="28"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83127" y="1052737"/>
            <a:ext cx="4698423" cy="4955057"/>
          </a:xfrm>
          <a:prstGeom prst="rect">
            <a:avLst/>
          </a:prstGeom>
          <a:solidFill>
            <a:schemeClr val="bg1"/>
          </a:solidFill>
          <a:ln w="12700">
            <a:solidFill>
              <a:srgbClr val="999999"/>
            </a:solidFill>
            <a:miter lim="800000"/>
            <a:headEnd/>
            <a:tailEnd/>
          </a:ln>
          <a:effectLst/>
        </p:spPr>
        <p:txBody>
          <a:bodyPr wrap="square" lIns="126000" tIns="118800" bIns="118800">
            <a:spAutoFit/>
          </a:bodyPr>
          <a:lstStyle>
            <a:lvl1pPr indent="12700" eaLnBrk="0" hangingPunct="0">
              <a:tabLst>
                <a:tab pos="990600" algn="l"/>
                <a:tab pos="2336800" algn="l"/>
              </a:tabLst>
              <a:defRPr kumimoji="1">
                <a:solidFill>
                  <a:schemeClr val="tx1"/>
                </a:solidFill>
                <a:latin typeface="Arial" charset="0"/>
                <a:ea typeface="ＭＳ Ｐゴシック" pitchFamily="50" charset="-128"/>
              </a:defRPr>
            </a:lvl1pPr>
            <a:lvl2pPr marL="266700" eaLnBrk="0" hangingPunct="0">
              <a:tabLst>
                <a:tab pos="990600" algn="l"/>
                <a:tab pos="2336800" algn="l"/>
              </a:tabLst>
              <a:defRPr kumimoji="1">
                <a:solidFill>
                  <a:schemeClr val="tx1"/>
                </a:solidFill>
                <a:latin typeface="Arial" charset="0"/>
                <a:ea typeface="ＭＳ Ｐゴシック" pitchFamily="50" charset="-128"/>
              </a:defRPr>
            </a:lvl2pPr>
            <a:lvl3pPr marL="1143000" indent="-228600" eaLnBrk="0" hangingPunct="0">
              <a:tabLst>
                <a:tab pos="990600" algn="l"/>
                <a:tab pos="2336800" algn="l"/>
              </a:tabLst>
              <a:defRPr kumimoji="1">
                <a:solidFill>
                  <a:schemeClr val="tx1"/>
                </a:solidFill>
                <a:latin typeface="Arial" charset="0"/>
                <a:ea typeface="ＭＳ Ｐゴシック" pitchFamily="50" charset="-128"/>
              </a:defRPr>
            </a:lvl3pPr>
            <a:lvl4pPr marL="1600200" indent="-228600" eaLnBrk="0" hangingPunct="0">
              <a:tabLst>
                <a:tab pos="990600" algn="l"/>
                <a:tab pos="2336800" algn="l"/>
              </a:tabLst>
              <a:defRPr kumimoji="1">
                <a:solidFill>
                  <a:schemeClr val="tx1"/>
                </a:solidFill>
                <a:latin typeface="Arial" charset="0"/>
                <a:ea typeface="ＭＳ Ｐゴシック" pitchFamily="50" charset="-128"/>
              </a:defRPr>
            </a:lvl4pPr>
            <a:lvl5pPr marL="2057400" indent="-228600" eaLnBrk="0" hangingPunct="0">
              <a:tabLst>
                <a:tab pos="990600" algn="l"/>
                <a:tab pos="2336800" algn="l"/>
              </a:tabLst>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tabLst>
                <a:tab pos="990600" algn="l"/>
                <a:tab pos="2336800" algn="l"/>
              </a:tabLs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tabLst>
                <a:tab pos="990600" algn="l"/>
                <a:tab pos="2336800" algn="l"/>
              </a:tabLs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tabLst>
                <a:tab pos="990600" algn="l"/>
                <a:tab pos="2336800" algn="l"/>
              </a:tabLs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tabLst>
                <a:tab pos="990600" algn="l"/>
                <a:tab pos="2336800" algn="l"/>
              </a:tabLst>
              <a:defRPr kumimoji="1">
                <a:solidFill>
                  <a:schemeClr val="tx1"/>
                </a:solidFill>
                <a:latin typeface="Arial" charset="0"/>
                <a:ea typeface="ＭＳ Ｐゴシック" pitchFamily="50" charset="-128"/>
              </a:defRPr>
            </a:lvl9pPr>
          </a:lstStyle>
          <a:p>
            <a:pPr eaLnBrk="1" hangingPunct="1">
              <a:spcBef>
                <a:spcPct val="100000"/>
              </a:spcBef>
              <a:spcAft>
                <a:spcPct val="10000"/>
              </a:spcAft>
              <a:buClr>
                <a:schemeClr val="accent2"/>
              </a:buClr>
              <a:buFont typeface="Wingdings" pitchFamily="2" charset="2"/>
              <a:buNone/>
              <a:defRPr/>
            </a:pP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会社概要</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pPr lvl="1" indent="-266700" eaLnBrk="1" hangingPunct="1">
              <a:spcBef>
                <a:spcPct val="50000"/>
              </a:spcBef>
              <a:buClr>
                <a:schemeClr val="accent2"/>
              </a:buClr>
              <a:buFont typeface="Wingdings" pitchFamily="2" charset="2"/>
              <a:buNone/>
              <a:defRPr/>
            </a:pP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商号          株式会社ＷＥＢマーケティング総合研究所</a:t>
            </a:r>
          </a:p>
          <a:p>
            <a:pPr lvl="1" indent="-266700" eaLnBrk="1" hangingPunct="1">
              <a:spcBef>
                <a:spcPct val="50000"/>
              </a:spcBef>
              <a:buClr>
                <a:schemeClr val="accent2"/>
              </a:buClr>
              <a:buFont typeface="Wingdings" pitchFamily="2" charset="2"/>
              <a:buNone/>
              <a:defRPr/>
            </a:pP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設立	　</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2002</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61950" lvl="1" indent="-361950" eaLnBrk="1" hangingPunct="1">
              <a:spcBef>
                <a:spcPct val="50000"/>
              </a:spcBef>
              <a:buClr>
                <a:schemeClr val="accent2"/>
              </a:buClr>
              <a:buFont typeface="Wingdings" pitchFamily="2" charset="2"/>
              <a:buNone/>
              <a:tabLst>
                <a:tab pos="1073150" algn="l"/>
                <a:tab pos="2336800" algn="l"/>
              </a:tabLst>
              <a:defRPr/>
            </a:pP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代表取締役　　吉本　俊宏</a:t>
            </a:r>
          </a:p>
          <a:p>
            <a:pPr lvl="1" indent="-266700" eaLnBrk="1" hangingPunct="1">
              <a:spcBef>
                <a:spcPct val="50000"/>
              </a:spcBef>
              <a:buClr>
                <a:schemeClr val="accent2"/>
              </a:buClr>
              <a:buFont typeface="Wingdings" pitchFamily="2" charset="2"/>
              <a:buNone/>
              <a:defRPr/>
            </a:pP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資本金	　</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18,400</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万円</a:t>
            </a:r>
          </a:p>
          <a:p>
            <a:pPr lvl="1" indent="-266700" eaLnBrk="1" hangingPunct="1">
              <a:spcBef>
                <a:spcPct val="50000"/>
              </a:spcBef>
              <a:buClr>
                <a:schemeClr val="accent2"/>
              </a:buClr>
              <a:buFont typeface="Wingdings" pitchFamily="2" charset="2"/>
              <a:buNone/>
              <a:defRPr/>
            </a:pP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事業内容	</a:t>
            </a:r>
            <a:r>
              <a:rPr lang="ja-JP" altLang="en-US" sz="12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クラウド型</a:t>
            </a:r>
            <a:r>
              <a:rPr lang="en-US" altLang="ja-JP" sz="12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CMS</a:t>
            </a:r>
            <a:r>
              <a:rPr lang="en-US" altLang="ja-JP" sz="14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あきばれ</a:t>
            </a:r>
            <a:r>
              <a:rPr lang="en-US" altLang="ja-JP" sz="14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CMS】</a:t>
            </a:r>
            <a:r>
              <a: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の開発・提供</a:t>
            </a:r>
            <a:endParaRPr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lvl="1" indent="-266700" eaLnBrk="1" hangingPunct="1">
              <a:spcBef>
                <a:spcPct val="50000"/>
              </a:spcBef>
              <a:buClr>
                <a:schemeClr val="accent2"/>
              </a:buClr>
              <a:buFont typeface="Wingdings" pitchFamily="2" charset="2"/>
              <a:buNone/>
              <a:defRP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ホームページ制作</a:t>
            </a:r>
            <a:endParaRPr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lvl="1" indent="-266700" eaLnBrk="1" hangingPunct="1">
              <a:spcBef>
                <a:spcPct val="50000"/>
              </a:spcBef>
              <a:buClr>
                <a:schemeClr val="accent2"/>
              </a:buClr>
              <a:buFont typeface="Wingdings" pitchFamily="2" charset="2"/>
              <a:buNone/>
              <a:defRP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各種コンサルティング</a:t>
            </a:r>
            <a:endParaRPr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lvl="1" indent="-266700" eaLnBrk="1" hangingPunct="1">
              <a:spcBef>
                <a:spcPct val="50000"/>
              </a:spcBef>
              <a:buClr>
                <a:schemeClr val="accent2"/>
              </a:buClr>
              <a:buFont typeface="Wingdings" pitchFamily="2" charset="2"/>
              <a:buNone/>
              <a:defRPr/>
            </a:pPr>
            <a:endPar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lvl="1" indent="-266700" eaLnBrk="1" hangingPunct="1">
              <a:spcBef>
                <a:spcPct val="50000"/>
              </a:spcBef>
              <a:buClr>
                <a:schemeClr val="accent2"/>
              </a:buClr>
              <a:buFont typeface="Wingdings" pitchFamily="2" charset="2"/>
              <a:buNone/>
              <a:defRPr/>
            </a:pPr>
            <a:endPar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lvl="1" indent="-266700" eaLnBrk="1" hangingPunct="1">
              <a:spcBef>
                <a:spcPct val="50000"/>
              </a:spcBef>
              <a:buClr>
                <a:schemeClr val="accent2"/>
              </a:buClr>
              <a:buFont typeface="Wingdings" pitchFamily="2" charset="2"/>
              <a:buNone/>
              <a:defRPr/>
            </a:pP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代表者　</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吉本　俊</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宏　プロフィール</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pPr lvl="1" indent="-266700" eaLnBrk="1" hangingPunct="1">
              <a:spcBef>
                <a:spcPct val="50000"/>
              </a:spcBef>
              <a:buClr>
                <a:schemeClr val="accent2"/>
              </a:buClr>
              <a:buFont typeface="Wingdings" pitchFamily="2" charset="2"/>
              <a:buNone/>
              <a:defRPr/>
            </a:pP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1988</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	一橋大学卒業</a:t>
            </a:r>
          </a:p>
          <a:p>
            <a:pPr lvl="1" indent="-266700" eaLnBrk="1" hangingPunct="1">
              <a:spcBef>
                <a:spcPct val="50000"/>
              </a:spcBef>
              <a:buClr>
                <a:schemeClr val="accent2"/>
              </a:buClr>
              <a:buFont typeface="Wingdings" pitchFamily="2" charset="2"/>
              <a:buNone/>
              <a:defRPr/>
            </a:pP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1988</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	三菱東京ＵＦＪ銀行入行（所属はシステム部）</a:t>
            </a:r>
          </a:p>
          <a:p>
            <a:pPr lvl="1" indent="-266700" eaLnBrk="1" hangingPunct="1">
              <a:spcBef>
                <a:spcPct val="50000"/>
              </a:spcBef>
              <a:buClr>
                <a:schemeClr val="accent2"/>
              </a:buClr>
              <a:buFont typeface="Wingdings" pitchFamily="2" charset="2"/>
              <a:buNone/>
              <a:defRPr/>
            </a:pP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1998</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	野村総合研究所に転職</a:t>
            </a:r>
          </a:p>
          <a:p>
            <a:pPr lvl="1" indent="-266700" eaLnBrk="1" hangingPunct="1">
              <a:spcBef>
                <a:spcPct val="50000"/>
              </a:spcBef>
              <a:buClr>
                <a:schemeClr val="accent2"/>
              </a:buClr>
              <a:buFont typeface="Wingdings" pitchFamily="2" charset="2"/>
              <a:buNone/>
              <a:defRPr/>
            </a:pP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	アイワイバンク銀行立ちあげ</a:t>
            </a: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現、セブン銀行）</a:t>
            </a:r>
          </a:p>
          <a:p>
            <a:pPr lvl="1" indent="-266700" eaLnBrk="1" hangingPunct="1">
              <a:spcBef>
                <a:spcPct val="50000"/>
              </a:spcBef>
              <a:buClr>
                <a:schemeClr val="accent2"/>
              </a:buClr>
              <a:buFont typeface="Wingdings" pitchFamily="2" charset="2"/>
              <a:buNone/>
              <a:defRPr/>
            </a:pP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2002</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	株）ＷＥＢマーケティング総合研究所を設立</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Rectangle 7"/>
          <p:cNvSpPr>
            <a:spLocks noChangeArrowheads="1"/>
          </p:cNvSpPr>
          <p:nvPr/>
        </p:nvSpPr>
        <p:spPr bwMode="auto">
          <a:xfrm>
            <a:off x="4849813" y="1052736"/>
            <a:ext cx="4167187" cy="5400600"/>
          </a:xfrm>
          <a:prstGeom prst="rect">
            <a:avLst/>
          </a:prstGeom>
          <a:solidFill>
            <a:schemeClr val="bg1"/>
          </a:solidFill>
          <a:ln w="12700">
            <a:solidFill>
              <a:srgbClr val="999999"/>
            </a:solidFill>
            <a:miter lim="800000"/>
            <a:headEnd/>
            <a:tailEnd/>
          </a:ln>
          <a:effectLst/>
        </p:spPr>
        <p:txBody>
          <a:bodyPr lIns="126000" tIns="118800" bIns="118800"/>
          <a:lstStyle>
            <a:lvl1pPr eaLnBrk="0" hangingPunct="0">
              <a:tabLst>
                <a:tab pos="812800" algn="l"/>
                <a:tab pos="2159000" algn="l"/>
              </a:tabLst>
              <a:defRPr kumimoji="1">
                <a:solidFill>
                  <a:schemeClr val="tx1"/>
                </a:solidFill>
                <a:latin typeface="Arial" charset="0"/>
                <a:ea typeface="ＭＳ Ｐゴシック" pitchFamily="50" charset="-128"/>
              </a:defRPr>
            </a:lvl1pPr>
            <a:lvl2pPr marL="358775" indent="-177800" eaLnBrk="0" hangingPunct="0">
              <a:tabLst>
                <a:tab pos="812800" algn="l"/>
                <a:tab pos="2159000" algn="l"/>
              </a:tabLst>
              <a:defRPr kumimoji="1">
                <a:solidFill>
                  <a:schemeClr val="tx1"/>
                </a:solidFill>
                <a:latin typeface="Arial" charset="0"/>
                <a:ea typeface="ＭＳ Ｐゴシック" pitchFamily="50" charset="-128"/>
              </a:defRPr>
            </a:lvl2pPr>
            <a:lvl3pPr marL="809625" indent="-228600" eaLnBrk="0" hangingPunct="0">
              <a:tabLst>
                <a:tab pos="812800" algn="l"/>
                <a:tab pos="2159000" algn="l"/>
              </a:tabLst>
              <a:defRPr kumimoji="1">
                <a:solidFill>
                  <a:schemeClr val="tx1"/>
                </a:solidFill>
                <a:latin typeface="Arial" charset="0"/>
                <a:ea typeface="ＭＳ Ｐゴシック" pitchFamily="50" charset="-128"/>
              </a:defRPr>
            </a:lvl3pPr>
            <a:lvl4pPr marL="1600200" indent="-228600" eaLnBrk="0" hangingPunct="0">
              <a:tabLst>
                <a:tab pos="812800" algn="l"/>
                <a:tab pos="2159000" algn="l"/>
              </a:tabLst>
              <a:defRPr kumimoji="1">
                <a:solidFill>
                  <a:schemeClr val="tx1"/>
                </a:solidFill>
                <a:latin typeface="Arial" charset="0"/>
                <a:ea typeface="ＭＳ Ｐゴシック" pitchFamily="50" charset="-128"/>
              </a:defRPr>
            </a:lvl4pPr>
            <a:lvl5pPr marL="2057400" indent="-228600" eaLnBrk="0" hangingPunct="0">
              <a:tabLst>
                <a:tab pos="812800" algn="l"/>
                <a:tab pos="2159000" algn="l"/>
              </a:tabLst>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tabLst>
                <a:tab pos="812800" algn="l"/>
                <a:tab pos="2159000" algn="l"/>
              </a:tabLs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tabLst>
                <a:tab pos="812800" algn="l"/>
                <a:tab pos="2159000" algn="l"/>
              </a:tabLs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tabLst>
                <a:tab pos="812800" algn="l"/>
                <a:tab pos="2159000" algn="l"/>
              </a:tabLs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tabLst>
                <a:tab pos="812800" algn="l"/>
                <a:tab pos="2159000" algn="l"/>
              </a:tabLst>
              <a:defRPr kumimoji="1">
                <a:solidFill>
                  <a:schemeClr val="tx1"/>
                </a:solidFill>
                <a:latin typeface="Arial" charset="0"/>
                <a:ea typeface="ＭＳ Ｐゴシック" pitchFamily="50" charset="-128"/>
              </a:defRPr>
            </a:lvl9pPr>
          </a:lstStyle>
          <a:p>
            <a:pPr eaLnBrk="1" hangingPunct="1">
              <a:lnSpc>
                <a:spcPct val="120000"/>
              </a:lnSpc>
              <a:spcBef>
                <a:spcPct val="100000"/>
              </a:spcBef>
              <a:spcAft>
                <a:spcPct val="10000"/>
              </a:spcAft>
              <a:defRPr/>
            </a:pP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弊社の特徴</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pPr marL="0" lvl="1" indent="0" eaLnBrk="1" hangingPunct="1">
              <a:lnSpc>
                <a:spcPct val="120000"/>
              </a:lnSpc>
              <a:spcBef>
                <a:spcPct val="50000"/>
              </a:spcBef>
              <a:defRPr/>
            </a:pP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中小企業の経営者のサポート経験が豊富</a:t>
            </a:r>
          </a:p>
          <a:p>
            <a:pPr marL="180975" lvl="2" indent="-95250" eaLnBrk="1" hangingPunct="1">
              <a:lnSpc>
                <a:spcPct val="120000"/>
              </a:lnSpc>
              <a:spcBef>
                <a:spcPct val="30000"/>
              </a:spcBef>
              <a:buFont typeface="Arial" panose="020B0604020202020204" pitchFamily="34" charset="0"/>
              <a:buChar char="•"/>
              <a:defRPr/>
            </a:pP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利用者の立場に立ったツール提供</a:t>
            </a:r>
          </a:p>
          <a:p>
            <a:pPr marL="180975" lvl="2" indent="-95250" eaLnBrk="1" hangingPunct="1">
              <a:lnSpc>
                <a:spcPct val="120000"/>
              </a:lnSpc>
              <a:spcBef>
                <a:spcPct val="30000"/>
              </a:spcBef>
              <a:buFont typeface="Arial" panose="020B0604020202020204" pitchFamily="34" charset="0"/>
              <a:buChar char="•"/>
              <a:defRPr/>
            </a:pP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が苦手な中小企業がお客さま</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85725" lvl="2" indent="0" eaLnBrk="1" hangingPunct="1">
              <a:lnSpc>
                <a:spcPct val="120000"/>
              </a:lnSpc>
              <a:spcBef>
                <a:spcPct val="30000"/>
              </a:spcBef>
              <a:defRPr/>
            </a:pP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85725" lvl="2" indent="0" eaLnBrk="1" hangingPunct="1">
              <a:lnSpc>
                <a:spcPct val="120000"/>
              </a:lnSpc>
              <a:spcBef>
                <a:spcPct val="30000"/>
              </a:spcBef>
              <a:defRPr/>
            </a:pP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ＷＥＢマーケティング、</a:t>
            </a: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集客のノウハウ</a:t>
            </a:r>
          </a:p>
          <a:p>
            <a:pPr marL="85725" lvl="2" indent="0" eaLnBrk="1" hangingPunct="1">
              <a:lnSpc>
                <a:spcPct val="120000"/>
              </a:lnSpc>
              <a:spcBef>
                <a:spcPct val="30000"/>
              </a:spcBef>
              <a:defRPr/>
            </a:pP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・ホームページ制作実績は、</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85725" lvl="2" indent="0" eaLnBrk="1" hangingPunct="1">
              <a:lnSpc>
                <a:spcPct val="120000"/>
              </a:lnSpc>
              <a:spcBef>
                <a:spcPct val="30000"/>
              </a:spcBef>
              <a:defRPr/>
            </a:pP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8,800</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社・</a:t>
            </a: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12,000</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サイトを超える</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85725" lvl="2" indent="0" eaLnBrk="1" hangingPunct="1">
              <a:lnSpc>
                <a:spcPct val="120000"/>
              </a:lnSpc>
              <a:spcBef>
                <a:spcPct val="30000"/>
              </a:spcBef>
              <a:defRPr/>
            </a:pP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→営業マンを置かずに、</a:t>
            </a:r>
            <a:r>
              <a:rPr lang="ja-JP" altLang="en-US" sz="14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ネットだけで集客・受注</a:t>
            </a:r>
            <a:endParaRPr lang="en-US" altLang="ja-JP" sz="12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85725" lvl="2" indent="0" eaLnBrk="1" hangingPunct="1">
              <a:lnSpc>
                <a:spcPct val="120000"/>
              </a:lnSpc>
              <a:spcBef>
                <a:spcPct val="30000"/>
              </a:spcBef>
              <a:defRPr/>
            </a:pP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マーケティングのノウハウ及び</a:t>
            </a: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集客のノウハウをツール開発に活用</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85725" lvl="2" indent="0" eaLnBrk="1" hangingPunct="1">
              <a:lnSpc>
                <a:spcPct val="120000"/>
              </a:lnSpc>
              <a:spcBef>
                <a:spcPct val="30000"/>
              </a:spcBef>
              <a:defRPr/>
            </a:pP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85725" lvl="2" indent="0" eaLnBrk="1" hangingPunct="1">
              <a:lnSpc>
                <a:spcPct val="120000"/>
              </a:lnSpc>
              <a:spcBef>
                <a:spcPct val="30000"/>
              </a:spcBef>
              <a:defRPr/>
            </a:pP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沿革</a:t>
            </a: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lnSpc>
                <a:spcPct val="120000"/>
              </a:lnSpc>
              <a:defRPr/>
            </a:pP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2002</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 </a:t>
            </a: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月 </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20000"/>
              </a:lnSpc>
              <a:defRPr/>
            </a:pP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あきばれネットサービス提供開始</a:t>
            </a:r>
          </a:p>
          <a:p>
            <a:pPr eaLnBrk="1" hangingPunct="1">
              <a:lnSpc>
                <a:spcPct val="120000"/>
              </a:lnSpc>
              <a:defRPr/>
            </a:pP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2005</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 </a:t>
            </a: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月 </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20000"/>
              </a:lnSpc>
              <a:defRPr/>
            </a:pP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ブログ</a:t>
            </a: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de</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ホームページサービス提供開始</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20000"/>
              </a:lnSpc>
              <a:defRPr/>
            </a:pP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2013</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月 　</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20000"/>
              </a:lnSpc>
              <a:defRPr/>
            </a:pP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あきばれホームページ作成サービス提供開始</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20000"/>
              </a:lnSpc>
              <a:defRPr/>
            </a:pP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 </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月現在</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20000"/>
              </a:lnSpc>
              <a:defRPr/>
            </a:pP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サービス利用数　</a:t>
            </a: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6,461</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サイト以上</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CustomShape 8"/>
          <p:cNvSpPr/>
          <p:nvPr/>
        </p:nvSpPr>
        <p:spPr>
          <a:xfrm>
            <a:off x="467544" y="16556"/>
            <a:ext cx="6862320" cy="561600"/>
          </a:xfrm>
          <a:prstGeom prst="rect">
            <a:avLst/>
          </a:prstGeom>
          <a:noFill/>
          <a:ln w="9360">
            <a:noFill/>
          </a:ln>
        </p:spPr>
        <p:style>
          <a:lnRef idx="0">
            <a:scrgbClr r="0" g="0" b="0"/>
          </a:lnRef>
          <a:fillRef idx="0">
            <a:scrgbClr r="0" g="0" b="0"/>
          </a:fillRef>
          <a:effectRef idx="0">
            <a:scrgbClr r="0" g="0" b="0"/>
          </a:effectRef>
          <a:fontRef idx="minor"/>
        </p:style>
        <p:txBody>
          <a:bodyPr lIns="18000" tIns="45000" rIns="90000" bIns="45000" anchor="b"/>
          <a:lstStyle/>
          <a:p>
            <a:pPr>
              <a:lnSpc>
                <a:spcPct val="100000"/>
              </a:lnSpc>
            </a:pPr>
            <a:r>
              <a:rPr lang="ja-JP" altLang="en-US" sz="2400" dirty="0" smtClean="0">
                <a:latin typeface="メイリオ" pitchFamily="50" charset="-128"/>
                <a:ea typeface="メイリオ" pitchFamily="50" charset="-128"/>
                <a:cs typeface="メイリオ" pitchFamily="50" charset="-128"/>
              </a:rPr>
              <a:t>会社概要</a:t>
            </a:r>
            <a:endParaRPr sz="2400" dirty="0">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179512" y="692696"/>
            <a:ext cx="5493812" cy="369332"/>
          </a:xfrm>
          <a:prstGeom prst="rect">
            <a:avLst/>
          </a:prstGeom>
          <a:noFill/>
        </p:spPr>
        <p:txBody>
          <a:bodyPr wrap="none" rtlCol="0">
            <a:spAutoFit/>
          </a:bodyPr>
          <a:lstStyle/>
          <a:p>
            <a:r>
              <a:rPr kumimoji="1" lang="ja-JP" altLang="en-US" dirty="0" smtClean="0"/>
              <a:t>株式会社ＷＥＢマーケティング総合研究所について</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1153" y="3933056"/>
            <a:ext cx="8482013" cy="2162175"/>
          </a:xfrm>
          <a:prstGeom prst="rect">
            <a:avLst/>
          </a:prstGeom>
          <a:noFill/>
          <a:ln w="6480" cap="sq">
            <a:solidFill>
              <a:schemeClr val="bg1">
                <a:lumMod val="85000"/>
              </a:schemeClr>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Text Box 2"/>
          <p:cNvSpPr txBox="1">
            <a:spLocks noChangeArrowheads="1"/>
          </p:cNvSpPr>
          <p:nvPr/>
        </p:nvSpPr>
        <p:spPr bwMode="auto">
          <a:xfrm>
            <a:off x="5178425" y="4544343"/>
            <a:ext cx="3316288" cy="922337"/>
          </a:xfrm>
          <a:prstGeom prst="rect">
            <a:avLst/>
          </a:prstGeom>
          <a:noFill/>
          <a:ln w="28440" cap="sq">
            <a:solidFill>
              <a:srgbClr val="969696"/>
            </a:solidFill>
            <a:miter lim="800000"/>
            <a:headEnd/>
            <a:tailEnd/>
          </a:ln>
          <a:effectLs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9pPr>
          </a:lstStyle>
          <a:p>
            <a:pPr algn="ctr">
              <a:spcBef>
                <a:spcPts val="1250"/>
              </a:spcBef>
              <a:buClrTx/>
              <a:buFontTx/>
              <a:buNone/>
              <a:defRPr/>
            </a:pPr>
            <a:r>
              <a:rPr lang="ja-JP" altLang="ja-JP" sz="20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サーバー＋</a:t>
            </a:r>
            <a:r>
              <a:rPr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CMS</a:t>
            </a:r>
            <a:r>
              <a:rPr lang="ja-JP" altLang="ja-JP" sz="20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サポート</a:t>
            </a:r>
          </a:p>
        </p:txBody>
      </p:sp>
      <p:sp>
        <p:nvSpPr>
          <p:cNvPr id="4" name="Text Box 3"/>
          <p:cNvSpPr txBox="1">
            <a:spLocks noChangeArrowheads="1"/>
          </p:cNvSpPr>
          <p:nvPr/>
        </p:nvSpPr>
        <p:spPr bwMode="auto">
          <a:xfrm>
            <a:off x="836613" y="4552280"/>
            <a:ext cx="2728912" cy="922338"/>
          </a:xfrm>
          <a:prstGeom prst="rect">
            <a:avLst/>
          </a:prstGeom>
          <a:noFill/>
          <a:ln w="28440" cap="sq">
            <a:solidFill>
              <a:srgbClr val="969696"/>
            </a:solidFill>
            <a:miter lim="800000"/>
            <a:headEnd/>
            <a:tailEnd/>
          </a:ln>
          <a:effectLst/>
          <a:extLst/>
        </p:spPr>
        <p:txBody>
          <a:bodyPr lIns="90000" tIns="46800" rIns="90000" bIns="4680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9pPr>
          </a:lstStyle>
          <a:p>
            <a:pPr algn="ctr">
              <a:spcBef>
                <a:spcPts val="1250"/>
              </a:spcBef>
              <a:buClrTx/>
              <a:buFontTx/>
              <a:buNone/>
              <a:defRPr/>
            </a:pPr>
            <a:r>
              <a:rPr lang="ja-JP" altLang="ja-JP" sz="20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ホームページ</a:t>
            </a:r>
            <a:endParaRPr lang="en-US" altLang="ja-JP" sz="20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1250"/>
              </a:spcBef>
              <a:buClrTx/>
              <a:buFontTx/>
              <a:buNone/>
              <a:defRPr/>
            </a:pPr>
            <a:r>
              <a:rPr lang="ja-JP" altLang="ja-JP" sz="20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初期制作</a:t>
            </a:r>
            <a:r>
              <a:rPr lang="ja-JP" altLang="en-US" sz="20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サービス</a:t>
            </a:r>
            <a:endParaRPr lang="ja-JP" altLang="ja-JP" sz="20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Text Box 4"/>
          <p:cNvSpPr txBox="1">
            <a:spLocks noChangeArrowheads="1"/>
          </p:cNvSpPr>
          <p:nvPr/>
        </p:nvSpPr>
        <p:spPr bwMode="auto">
          <a:xfrm>
            <a:off x="4119563" y="4691980"/>
            <a:ext cx="596900" cy="642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50" charset="-128"/>
                <a:ea typeface="Meiryo UI" pitchFamily="50" charset="-128"/>
                <a:cs typeface="Meiryo UI" pitchFamily="50" charset="-128"/>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Meiryo UI" pitchFamily="50" charset="-128"/>
                <a:ea typeface="Meiryo UI" pitchFamily="50" charset="-128"/>
                <a:cs typeface="Meiryo UI" pitchFamily="50" charset="-128"/>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50" charset="-128"/>
                <a:ea typeface="Meiryo UI" pitchFamily="50" charset="-128"/>
                <a:cs typeface="Meiryo UI"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9pPr>
          </a:lstStyle>
          <a:p>
            <a:pPr eaLnBrk="1" hangingPunct="1">
              <a:spcBef>
                <a:spcPts val="2250"/>
              </a:spcBef>
              <a:spcAft>
                <a:spcPct val="0"/>
              </a:spcAft>
              <a:buClrTx/>
              <a:buFontTx/>
              <a:buNone/>
            </a:pPr>
            <a:r>
              <a:rPr lang="ja-JP" altLang="ja-JP" sz="360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 name="Text Box 5"/>
          <p:cNvSpPr txBox="1">
            <a:spLocks noChangeArrowheads="1"/>
          </p:cNvSpPr>
          <p:nvPr/>
        </p:nvSpPr>
        <p:spPr bwMode="auto">
          <a:xfrm>
            <a:off x="5864225" y="4217318"/>
            <a:ext cx="1943100" cy="2746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9pPr>
          </a:lstStyle>
          <a:p>
            <a:pPr algn="ctr">
              <a:spcBef>
                <a:spcPts val="1125"/>
              </a:spcBef>
              <a:buClrTx/>
              <a:buFontTx/>
              <a:buNone/>
              <a:defRPr/>
            </a:pPr>
            <a:r>
              <a:rPr lang="ja-JP" altLang="ja-JP"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月額費用</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（基本）</a:t>
            </a:r>
            <a:endParaRPr lang="ja-JP" altLang="ja-JP"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Text Box 6"/>
          <p:cNvSpPr txBox="1">
            <a:spLocks noChangeArrowheads="1"/>
          </p:cNvSpPr>
          <p:nvPr/>
        </p:nvSpPr>
        <p:spPr bwMode="auto">
          <a:xfrm>
            <a:off x="976313" y="4176043"/>
            <a:ext cx="2449512" cy="2746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9pPr>
          </a:lstStyle>
          <a:p>
            <a:pPr algn="ctr">
              <a:spcBef>
                <a:spcPts val="1125"/>
              </a:spcBef>
              <a:buClrTx/>
              <a:buFontTx/>
              <a:buNone/>
              <a:defRPr/>
            </a:pPr>
            <a:r>
              <a:rPr lang="ja-JP" altLang="ja-JP"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初期制作費用　</a:t>
            </a:r>
          </a:p>
        </p:txBody>
      </p:sp>
      <p:sp>
        <p:nvSpPr>
          <p:cNvPr id="9" name="Rectangle 4"/>
          <p:cNvSpPr>
            <a:spLocks noChangeArrowheads="1"/>
          </p:cNvSpPr>
          <p:nvPr/>
        </p:nvSpPr>
        <p:spPr bwMode="auto">
          <a:xfrm>
            <a:off x="258763" y="11113"/>
            <a:ext cx="7607300" cy="6810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50" charset="-128"/>
                <a:ea typeface="Meiryo UI" pitchFamily="50" charset="-128"/>
                <a:cs typeface="Meiryo UI" pitchFamily="50" charset="-128"/>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Meiryo UI" pitchFamily="50" charset="-128"/>
                <a:ea typeface="Meiryo UI" pitchFamily="50" charset="-128"/>
                <a:cs typeface="Meiryo UI" pitchFamily="50" charset="-128"/>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50" charset="-128"/>
                <a:ea typeface="Meiryo UI" pitchFamily="50" charset="-128"/>
                <a:cs typeface="Meiryo UI"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9pPr>
          </a:lstStyle>
          <a:p>
            <a:pPr eaLnBrk="1" hangingPunct="1">
              <a:spcBef>
                <a:spcPct val="0"/>
              </a:spcBef>
              <a:spcAft>
                <a:spcPct val="0"/>
              </a:spcAft>
              <a:buClrTx/>
              <a:buFontTx/>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あきばれホームページ　サービス構成</a:t>
            </a:r>
          </a:p>
        </p:txBody>
      </p:sp>
      <p:sp>
        <p:nvSpPr>
          <p:cNvPr id="10" name="Rectangle 1"/>
          <p:cNvSpPr>
            <a:spLocks noChangeArrowheads="1"/>
          </p:cNvSpPr>
          <p:nvPr/>
        </p:nvSpPr>
        <p:spPr bwMode="auto">
          <a:xfrm>
            <a:off x="367034" y="908720"/>
            <a:ext cx="8482013" cy="2592288"/>
          </a:xfrm>
          <a:prstGeom prst="rect">
            <a:avLst/>
          </a:prstGeom>
          <a:noFill/>
          <a:ln w="6480" cap="sq">
            <a:solidFill>
              <a:srgbClr val="C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あきばれホームページ作成サービス</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は、</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・ホームページの初期制作サービスと</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・ホームページ制作更新ツール（ＣＭＳ）</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・サーバとドメイン</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・ホームページ操作サポート</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のすべてがセットになったワンストップサービスです。</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539552" y="5579948"/>
            <a:ext cx="3198311" cy="369332"/>
          </a:xfrm>
          <a:prstGeom prst="rect">
            <a:avLst/>
          </a:prstGeom>
          <a:noFill/>
        </p:spPr>
        <p:txBody>
          <a:bodyPr wrap="none" rtlCol="0">
            <a:spAutoFit/>
          </a:bodyPr>
          <a:lstStyle/>
          <a:p>
            <a:r>
              <a:rPr kumimoji="1" lang="en-US" altLang="ja-JP" dirty="0" smtClean="0"/>
              <a:t>【</a:t>
            </a:r>
            <a:r>
              <a:rPr kumimoji="1" lang="ja-JP" altLang="en-US" dirty="0" smtClean="0"/>
              <a:t>初期制作費用</a:t>
            </a:r>
            <a:r>
              <a:rPr kumimoji="1" lang="en-US" altLang="ja-JP" dirty="0" smtClean="0"/>
              <a:t>】19,800</a:t>
            </a:r>
            <a:r>
              <a:rPr kumimoji="1" lang="ja-JP" altLang="en-US" dirty="0" smtClean="0"/>
              <a:t>円～</a:t>
            </a:r>
            <a:endParaRPr kumimoji="1" lang="ja-JP" altLang="en-US" dirty="0"/>
          </a:p>
        </p:txBody>
      </p:sp>
      <p:sp>
        <p:nvSpPr>
          <p:cNvPr id="15" name="テキスト ボックス 14"/>
          <p:cNvSpPr txBox="1"/>
          <p:nvPr/>
        </p:nvSpPr>
        <p:spPr>
          <a:xfrm>
            <a:off x="5650810" y="5589240"/>
            <a:ext cx="2377574" cy="369332"/>
          </a:xfrm>
          <a:prstGeom prst="rect">
            <a:avLst/>
          </a:prstGeom>
          <a:noFill/>
        </p:spPr>
        <p:txBody>
          <a:bodyPr wrap="none" rtlCol="0">
            <a:spAutoFit/>
          </a:bodyPr>
          <a:lstStyle/>
          <a:p>
            <a:r>
              <a:rPr kumimoji="1" lang="en-US" altLang="ja-JP" dirty="0" smtClean="0"/>
              <a:t>【</a:t>
            </a:r>
            <a:r>
              <a:rPr kumimoji="1" lang="ja-JP" altLang="en-US" dirty="0" smtClean="0"/>
              <a:t>月額費用</a:t>
            </a:r>
            <a:r>
              <a:rPr kumimoji="1" lang="en-US" altLang="ja-JP" dirty="0" smtClean="0"/>
              <a:t>】4,900</a:t>
            </a:r>
            <a:r>
              <a:rPr kumimoji="1" lang="ja-JP" altLang="en-US" dirty="0" smtClean="0"/>
              <a:t>円</a:t>
            </a:r>
            <a:endParaRPr kumimoji="1" lang="ja-JP" altLang="en-US" dirty="0"/>
          </a:p>
        </p:txBody>
      </p:sp>
    </p:spTree>
    <p:extLst>
      <p:ext uri="{BB962C8B-B14F-4D97-AF65-F5344CB8AC3E}">
        <p14:creationId xmlns="" xmlns:p14="http://schemas.microsoft.com/office/powerpoint/2010/main" val="229662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extLst>
              <p:ext uri="{D42A27DB-BD31-4B8C-83A1-F6EECF244321}">
                <p14:modId xmlns="" xmlns:p14="http://schemas.microsoft.com/office/powerpoint/2010/main" val="1054525752"/>
              </p:ext>
            </p:extLst>
          </p:nvPr>
        </p:nvGraphicFramePr>
        <p:xfrm>
          <a:off x="258763" y="986820"/>
          <a:ext cx="8634412" cy="5170480"/>
        </p:xfrm>
        <a:graphic>
          <a:graphicData uri="http://schemas.openxmlformats.org/drawingml/2006/table">
            <a:tbl>
              <a:tblPr/>
              <a:tblGrid>
                <a:gridCol w="2196532"/>
                <a:gridCol w="3218940"/>
                <a:gridCol w="3218940"/>
              </a:tblGrid>
              <a:tr h="543973">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初期制作サービス名称</a:t>
                      </a:r>
                    </a:p>
                  </a:txBody>
                  <a:tcPr marL="108005" marR="90003" marT="71986" marB="46791"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ja-JP" sz="16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スピードパック</a:t>
                      </a:r>
                    </a:p>
                  </a:txBody>
                  <a:tcPr marL="108005" marR="90003" marT="71986" marB="46791"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solidFill>
                      <a:srgbClr val="FFC1C1"/>
                    </a:solid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ja-JP" sz="16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標準パック</a:t>
                      </a:r>
                    </a:p>
                  </a:txBody>
                  <a:tcPr marL="108005" marR="90003" marT="71986" marB="46791"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solidFill>
                      <a:srgbClr val="FFC1C1"/>
                    </a:solidFill>
                  </a:tcPr>
                </a:tc>
              </a:tr>
              <a:tr h="360094">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初期制作費用</a:t>
                      </a:r>
                    </a:p>
                  </a:txBody>
                  <a:tcPr marL="108005" marR="90003" marT="71986" marB="35993"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19,800</a:t>
                      </a: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円</a:t>
                      </a:r>
                    </a:p>
                  </a:txBody>
                  <a:tcPr marL="108005" marR="90003" marT="71986" marB="35993"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49,800</a:t>
                      </a: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円</a:t>
                      </a:r>
                    </a:p>
                  </a:txBody>
                  <a:tcPr marL="108005" marR="90003" marT="71986" marB="35993"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r>
              <a:tr h="805081">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ページ</a:t>
                      </a:r>
                      <a:r>
                        <a:rPr kumimoji="0" lang="ja-JP" altLang="en-US"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制作</a:t>
                      </a:r>
                      <a:endPar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8005" marR="90003" marT="71986" marB="35993"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marL="177800" indent="-177800" eaLnBrk="0" hangingPunct="0">
                        <a:spcBef>
                          <a:spcPts val="3000"/>
                        </a:spcBef>
                        <a:spcAft>
                          <a:spcPts val="300"/>
                        </a:spcAft>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1pPr>
                      <a:lvl2pPr eaLnBrk="0" hangingPunct="0">
                        <a:spcBef>
                          <a:spcPts val="175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400">
                          <a:solidFill>
                            <a:srgbClr val="000000"/>
                          </a:solidFill>
                          <a:latin typeface="Meiryo UI" pitchFamily="48" charset="0"/>
                          <a:cs typeface="Meiryo UI" pitchFamily="48" charset="0"/>
                        </a:defRPr>
                      </a:lvl2pPr>
                      <a:lvl3pPr eaLnBrk="0" hangingPunct="0">
                        <a:spcBef>
                          <a:spcPts val="9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3pPr>
                      <a:lvl4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4pPr>
                      <a:lvl5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9pPr>
                    </a:lstStyle>
                    <a:p>
                      <a:pPr marL="177800" marR="0" lvl="0" indent="-177800" algn="l" defTabSz="449263" rtl="0" eaLnBrk="1" fontAlgn="base" latinLnBrk="0" hangingPunct="1">
                        <a:lnSpc>
                          <a:spcPct val="93000"/>
                        </a:lnSpc>
                        <a:spcBef>
                          <a:spcPts val="600"/>
                        </a:spcBef>
                        <a:spcAft>
                          <a:spcPct val="0"/>
                        </a:spcAft>
                        <a:buClr>
                          <a:srgbClr val="000000"/>
                        </a:buClr>
                        <a:buSzPct val="100000"/>
                        <a:buFont typeface="Arial" charset="0"/>
                        <a:buChar cha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ホームページ</a:t>
                      </a: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r>
                      <a:b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br>
                      <a:r>
                        <a:rPr kumimoji="0" lang="ja-JP" altLang="ja-JP" sz="14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テンプレート</a:t>
                      </a: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a:t>
                      </a: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ページ</a:t>
                      </a:r>
                    </a:p>
                  </a:txBody>
                  <a:tcPr marL="108005" marR="90003" marT="71986" marB="35993"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marL="177800" indent="-177800" eaLnBrk="0" hangingPunct="0">
                        <a:spcBef>
                          <a:spcPts val="3000"/>
                        </a:spcBef>
                        <a:spcAft>
                          <a:spcPts val="300"/>
                        </a:spcAft>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1pPr>
                      <a:lvl2pPr eaLnBrk="0" hangingPunct="0">
                        <a:spcBef>
                          <a:spcPts val="175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400">
                          <a:solidFill>
                            <a:srgbClr val="000000"/>
                          </a:solidFill>
                          <a:latin typeface="Meiryo UI" pitchFamily="48" charset="0"/>
                          <a:cs typeface="Meiryo UI" pitchFamily="48" charset="0"/>
                        </a:defRPr>
                      </a:lvl2pPr>
                      <a:lvl3pPr eaLnBrk="0" hangingPunct="0">
                        <a:spcBef>
                          <a:spcPts val="9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3pPr>
                      <a:lvl4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4pPr>
                      <a:lvl5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9pPr>
                    </a:lstStyle>
                    <a:p>
                      <a:pPr marL="177800" marR="0" lvl="0" indent="-177800" algn="l" defTabSz="449263" rtl="0" eaLnBrk="1" fontAlgn="base" latinLnBrk="0" hangingPunct="1">
                        <a:lnSpc>
                          <a:spcPct val="93000"/>
                        </a:lnSpc>
                        <a:spcBef>
                          <a:spcPts val="600"/>
                        </a:spcBef>
                        <a:spcAft>
                          <a:spcPct val="0"/>
                        </a:spcAft>
                        <a:buClr>
                          <a:srgbClr val="000000"/>
                        </a:buClr>
                        <a:buSzPct val="100000"/>
                        <a:buFont typeface="Arial" charset="0"/>
                        <a:buChar cha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ホームページ</a:t>
                      </a: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r>
                      <a:b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br>
                      <a:r>
                        <a:rPr kumimoji="0" lang="ja-JP" altLang="ja-JP" sz="14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テンプレート</a:t>
                      </a: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7</a:t>
                      </a: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ページ</a:t>
                      </a:r>
                    </a:p>
                    <a:p>
                      <a:pPr marL="177800" marR="0" lvl="0" indent="-177800" algn="l" defTabSz="449263" rtl="0" eaLnBrk="1" fontAlgn="base" latinLnBrk="0" hangingPunct="1">
                        <a:lnSpc>
                          <a:spcPct val="105000"/>
                        </a:lnSpc>
                        <a:spcBef>
                          <a:spcPts val="600"/>
                        </a:spcBef>
                        <a:spcAft>
                          <a:spcPct val="0"/>
                        </a:spcAft>
                        <a:buClr>
                          <a:srgbClr val="000000"/>
                        </a:buClr>
                        <a:buSzPct val="100000"/>
                        <a:buFont typeface="Arial" charset="0"/>
                        <a:buChar cha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ja-JP" altLang="ja-JP" sz="14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ページ制作</a:t>
                      </a: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a:t>
                      </a: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ページ</a:t>
                      </a:r>
                    </a:p>
                  </a:txBody>
                  <a:tcPr marL="108005" marR="90003" marT="71986" marB="35993"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r>
              <a:tr h="405788">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簡単更新機能（CMS）</a:t>
                      </a:r>
                    </a:p>
                  </a:txBody>
                  <a:tcPr marL="108005" marR="90003" marT="82567" marB="35993"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108005" marR="90003" marT="81810" marB="35993"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108005" marR="90003" marT="81810" marB="35993"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r>
              <a:tr h="405788">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メールフォームの</a:t>
                      </a:r>
                      <a:r>
                        <a:rPr kumimoji="0" lang="ja-JP" altLang="en-US"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制作</a:t>
                      </a: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・設置</a:t>
                      </a:r>
                    </a:p>
                  </a:txBody>
                  <a:tcPr marL="108005" marR="90003" marT="82567" marB="35993"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108005" marR="90003" marT="89963" marB="35993"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108005" marR="90003" marT="89963" marB="35993"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r>
              <a:tr h="405788">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コンサルティング</a:t>
                      </a:r>
                    </a:p>
                  </a:txBody>
                  <a:tcPr marL="108005" marR="90003" marT="71986" marB="35993"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8005" marR="90003" marT="89963" marB="35993"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ja-JP" sz="14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108005" marR="90003" marT="89963" marB="35993"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r>
              <a:tr h="405788">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スマホサイト対応</a:t>
                      </a:r>
                    </a:p>
                  </a:txBody>
                  <a:tcPr marL="108005" marR="90003" marT="71986" marB="35993"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108005" marR="90003" marT="89963" marB="35993"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108005" marR="90003" marT="89963" marB="35993"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r>
              <a:tr h="405788">
                <a:tc>
                  <a:txBody>
                    <a:bodyPr/>
                    <a:lstStyle/>
                    <a:p>
                      <a:pPr marL="0" marR="0" lvl="0" indent="0" algn="l" defTabSz="449263" rtl="0" eaLnBrk="1" fontAlgn="base" latinLnBrk="0" hangingPunct="1">
                        <a:lnSpc>
                          <a:spcPct val="10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フラッシュ動画</a:t>
                      </a:r>
                    </a:p>
                  </a:txBody>
                  <a:tcPr marL="108005" marR="90003" marT="71986" marB="35993"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108005" marR="90003" marT="89963" marB="35993"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108005" marR="90003" marT="89963" marB="35993"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r>
              <a:tr h="359978">
                <a:tc>
                  <a:txBody>
                    <a:bodyPr/>
                    <a:lstStyle/>
                    <a:p>
                      <a:pPr marL="0" marR="0" lvl="0" indent="0" algn="l" defTabSz="449263" rtl="0" eaLnBrk="1" fontAlgn="base" latinLnBrk="0" hangingPunct="1">
                        <a:lnSpc>
                          <a:spcPct val="10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独自ドメインメール</a:t>
                      </a:r>
                    </a:p>
                  </a:txBody>
                  <a:tcPr marL="108005" marR="90003" marT="71986" marB="35993"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108005" marR="90003" marT="89963" marB="35993"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108005" marR="90003" marT="89963" marB="35993"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r>
              <a:tr h="556035">
                <a:tc>
                  <a:txBody>
                    <a:bodyPr/>
                    <a:lstStyle/>
                    <a:p>
                      <a:pPr marL="0" marR="0" lvl="0" indent="0" algn="l" defTabSz="449263" rtl="0" eaLnBrk="1" fontAlgn="base" latinLnBrk="0" hangingPunct="1">
                        <a:lnSpc>
                          <a:spcPct val="10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各種サポート</a:t>
                      </a: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r>
                      <a:b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（電話・メール）</a:t>
                      </a:r>
                      <a:endPar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8005" marR="90003" marT="71986" marB="35993"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108005" marR="90003" marT="89963" marB="35993"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108005" marR="90003" marT="89963" marB="35993"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r>
              <a:tr h="406731">
                <a:tc>
                  <a:txBody>
                    <a:bodyPr/>
                    <a:lstStyle/>
                    <a:p>
                      <a:pPr marL="0" marR="0" lvl="0" indent="0" algn="l" defTabSz="449263" rtl="0" eaLnBrk="1" fontAlgn="base" latinLnBrk="0" hangingPunct="1">
                        <a:lnSpc>
                          <a:spcPct val="105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ノウハウ提供</a:t>
                      </a:r>
                      <a:endPar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8005" marR="90003" marT="71986" marB="35993"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108005" marR="90003" marT="89963" marB="35993"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108005" marR="90003" marT="89963" marB="35993" anchor="ctr" horzOverflow="overflow">
                    <a:lnL w="12700" cap="flat" cmpd="sng" algn="ctr">
                      <a:solidFill>
                        <a:srgbClr val="B2B2B2"/>
                      </a:solidFill>
                      <a:prstDash val="sysDot"/>
                      <a:round/>
                      <a:headEnd type="none" w="med" len="med"/>
                      <a:tailEnd type="none" w="med" len="med"/>
                    </a:lnL>
                    <a:lnR w="12700" cap="flat" cmpd="sng" algn="ctr">
                      <a:solidFill>
                        <a:srgbClr val="B2B2B2"/>
                      </a:solidFill>
                      <a:prstDash val="sysDot"/>
                      <a:round/>
                      <a:headEnd type="none" w="med" len="med"/>
                      <a:tailEnd type="none" w="med" len="med"/>
                    </a:lnR>
                    <a:lnT w="12700" cap="flat" cmpd="sng" algn="ctr">
                      <a:solidFill>
                        <a:srgbClr val="B2B2B2"/>
                      </a:solidFill>
                      <a:prstDash val="sysDot"/>
                      <a:round/>
                      <a:headEnd type="none" w="med" len="med"/>
                      <a:tailEnd type="none" w="med" len="med"/>
                    </a:lnT>
                    <a:lnB w="12700" cap="flat" cmpd="sng" algn="ctr">
                      <a:solidFill>
                        <a:srgbClr val="B2B2B2"/>
                      </a:solidFill>
                      <a:prstDash val="sysDot"/>
                      <a:round/>
                      <a:headEnd type="none" w="med" len="med"/>
                      <a:tailEnd type="none" w="med" len="med"/>
                    </a:lnB>
                    <a:lnTlToBr>
                      <a:noFill/>
                    </a:lnTlToBr>
                    <a:lnBlToTr>
                      <a:noFill/>
                    </a:lnBlToTr>
                    <a:noFill/>
                  </a:tcPr>
                </a:tc>
              </a:tr>
            </a:tbl>
          </a:graphicData>
        </a:graphic>
      </p:graphicFrame>
      <p:sp>
        <p:nvSpPr>
          <p:cNvPr id="3" name="Rectangle 4"/>
          <p:cNvSpPr>
            <a:spLocks noChangeArrowheads="1"/>
          </p:cNvSpPr>
          <p:nvPr/>
        </p:nvSpPr>
        <p:spPr bwMode="auto">
          <a:xfrm>
            <a:off x="258763" y="11113"/>
            <a:ext cx="7607300" cy="6810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50" charset="-128"/>
                <a:ea typeface="Meiryo UI" pitchFamily="50" charset="-128"/>
                <a:cs typeface="Meiryo UI" pitchFamily="50" charset="-128"/>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Meiryo UI" pitchFamily="50" charset="-128"/>
                <a:ea typeface="Meiryo UI" pitchFamily="50" charset="-128"/>
                <a:cs typeface="Meiryo UI" pitchFamily="50" charset="-128"/>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50" charset="-128"/>
                <a:ea typeface="Meiryo UI" pitchFamily="50" charset="-128"/>
                <a:cs typeface="Meiryo UI"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9pPr>
          </a:lstStyle>
          <a:p>
            <a:pPr eaLnBrk="1" hangingPunct="1">
              <a:spcBef>
                <a:spcPct val="0"/>
              </a:spcBef>
              <a:spcAft>
                <a:spcPct val="0"/>
              </a:spcAft>
              <a:buClrTx/>
              <a:buFontTx/>
              <a:buNone/>
            </a:pPr>
            <a:r>
              <a:rPr lang="ja-JP" altLang="en-US">
                <a:latin typeface="メイリオ" panose="020B0604030504040204" pitchFamily="50" charset="-128"/>
                <a:ea typeface="メイリオ" panose="020B0604030504040204" pitchFamily="50" charset="-128"/>
                <a:cs typeface="メイリオ" panose="020B0604030504040204" pitchFamily="50" charset="-128"/>
              </a:rPr>
              <a:t>あきばれホームページ　初期サービス構成比較図</a:t>
            </a:r>
          </a:p>
        </p:txBody>
      </p:sp>
    </p:spTree>
    <p:extLst>
      <p:ext uri="{BB962C8B-B14F-4D97-AF65-F5344CB8AC3E}">
        <p14:creationId xmlns="" xmlns:p14="http://schemas.microsoft.com/office/powerpoint/2010/main" val="3502390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
          <p:cNvSpPr txBox="1">
            <a:spLocks noChangeArrowheads="1"/>
          </p:cNvSpPr>
          <p:nvPr/>
        </p:nvSpPr>
        <p:spPr bwMode="auto">
          <a:xfrm>
            <a:off x="258763" y="1160545"/>
            <a:ext cx="8618537" cy="3780623"/>
          </a:xfrm>
          <a:prstGeom prst="rect">
            <a:avLst/>
          </a:prstGeom>
          <a:solidFill>
            <a:srgbClr val="FFFFFF"/>
          </a:solidFill>
          <a:ln w="12600" cap="sq">
            <a:solidFill>
              <a:srgbClr val="C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6000" tIns="108000" rIns="90000" bIns="108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9pPr>
          </a:lstStyle>
          <a:p>
            <a:pPr marL="358775" indent="-358775">
              <a:lnSpc>
                <a:spcPct val="120000"/>
              </a:lnSpc>
              <a:spcBef>
                <a:spcPts val="1800"/>
              </a:spcBef>
              <a:spcAft>
                <a:spcPts val="250"/>
              </a:spcAft>
              <a:buFont typeface="Times New Roman" pitchFamily="16" charset="0"/>
              <a:buAutoNum type="arabicPeriod"/>
              <a:tabLst>
                <a:tab pos="3587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ja-JP"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初期費用が安く、</a:t>
            </a:r>
            <a:r>
              <a:rPr lang="ja-JP" altLang="ja-JP" sz="2000" spc="12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更新費用が０円</a:t>
            </a:r>
          </a:p>
          <a:p>
            <a:pPr marL="358775" indent="-358775">
              <a:lnSpc>
                <a:spcPct val="120000"/>
              </a:lnSpc>
              <a:spcBef>
                <a:spcPts val="1800"/>
              </a:spcBef>
              <a:spcAft>
                <a:spcPts val="250"/>
              </a:spcAft>
              <a:buFont typeface="Times New Roman" pitchFamily="16" charset="0"/>
              <a:buAutoNum type="arabicPeriod"/>
              <a:tabLst>
                <a:tab pos="3587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ja-JP"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専門知識がなくても、見ながら</a:t>
            </a:r>
            <a:r>
              <a:rPr lang="ja-JP" altLang="ja-JP" sz="2000" spc="12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簡単操作で</a:t>
            </a:r>
            <a:r>
              <a:rPr lang="ja-JP" altLang="ja-JP"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全部</a:t>
            </a:r>
            <a:r>
              <a:rPr lang="ja-JP" altLang="en-US"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制作</a:t>
            </a:r>
            <a:r>
              <a:rPr lang="ja-JP" altLang="ja-JP"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・更新可能</a:t>
            </a:r>
          </a:p>
          <a:p>
            <a:pPr marL="358775" indent="-358775">
              <a:lnSpc>
                <a:spcPct val="120000"/>
              </a:lnSpc>
              <a:spcBef>
                <a:spcPts val="1800"/>
              </a:spcBef>
              <a:spcAft>
                <a:spcPts val="250"/>
              </a:spcAft>
              <a:buFont typeface="Times New Roman" pitchFamily="16" charset="0"/>
              <a:buAutoNum type="arabicPeriod"/>
              <a:tabLst>
                <a:tab pos="3587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2000" spc="12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ビジネスに適した</a:t>
            </a:r>
            <a:r>
              <a:rPr lang="ja-JP" altLang="ja-JP" sz="2000" spc="12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デザイン</a:t>
            </a:r>
            <a:r>
              <a:rPr lang="ja-JP" altLang="ja-JP"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を用意</a:t>
            </a:r>
          </a:p>
          <a:p>
            <a:pPr marL="358775" indent="-358775">
              <a:lnSpc>
                <a:spcPct val="120000"/>
              </a:lnSpc>
              <a:spcBef>
                <a:spcPts val="1800"/>
              </a:spcBef>
              <a:spcAft>
                <a:spcPts val="250"/>
              </a:spcAft>
              <a:buFont typeface="Times New Roman" pitchFamily="16" charset="0"/>
              <a:buAutoNum type="arabicPeriod"/>
              <a:tabLst>
                <a:tab pos="3587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ja-JP" sz="2000" spc="12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ＳＥＯ</a:t>
            </a:r>
            <a:r>
              <a:rPr lang="ja-JP" altLang="ja-JP" sz="2000" spc="12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のノウハウ提供とサポート</a:t>
            </a:r>
          </a:p>
          <a:p>
            <a:pPr marL="358775" indent="-358775">
              <a:lnSpc>
                <a:spcPct val="120000"/>
              </a:lnSpc>
              <a:spcBef>
                <a:spcPts val="1800"/>
              </a:spcBef>
              <a:spcAft>
                <a:spcPts val="250"/>
              </a:spcAft>
              <a:buFont typeface="Times New Roman" pitchFamily="16" charset="0"/>
              <a:buAutoNum type="arabicPeriod"/>
              <a:tabLst>
                <a:tab pos="3587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ja-JP"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追加費用なしで、</a:t>
            </a:r>
            <a:r>
              <a:rPr lang="ja-JP" altLang="ja-JP" sz="2000" spc="12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スマホ自動</a:t>
            </a:r>
            <a:r>
              <a:rPr lang="ja-JP" altLang="en-US" sz="2000" spc="12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制作</a:t>
            </a:r>
            <a:endParaRPr lang="en-US" altLang="ja-JP" sz="2000" spc="12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358775" indent="-358775">
              <a:lnSpc>
                <a:spcPct val="120000"/>
              </a:lnSpc>
              <a:spcBef>
                <a:spcPts val="1800"/>
              </a:spcBef>
              <a:spcAft>
                <a:spcPts val="250"/>
              </a:spcAft>
              <a:buFont typeface="Times New Roman" pitchFamily="16" charset="0"/>
              <a:buAutoNum type="arabicPeriod"/>
              <a:tabLst>
                <a:tab pos="3587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ja-JP" sz="2000" spc="12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初心者でも安心の、</a:t>
            </a:r>
            <a:r>
              <a:rPr lang="ja-JP" altLang="ja-JP" sz="2000" spc="12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充実の</a:t>
            </a:r>
            <a:r>
              <a:rPr lang="ja-JP" altLang="ja-JP" sz="2000" spc="12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サポート</a:t>
            </a:r>
            <a:r>
              <a:rPr lang="ja-JP" altLang="ja-JP"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つき</a:t>
            </a:r>
            <a:endParaRPr lang="ja-JP" altLang="ja-JP" sz="2000" spc="12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Rectangle 2"/>
          <p:cNvSpPr>
            <a:spLocks noChangeArrowheads="1"/>
          </p:cNvSpPr>
          <p:nvPr/>
        </p:nvSpPr>
        <p:spPr bwMode="auto">
          <a:xfrm>
            <a:off x="258763" y="11113"/>
            <a:ext cx="7607300" cy="6810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50" charset="-128"/>
                <a:ea typeface="Meiryo UI" pitchFamily="50" charset="-128"/>
                <a:cs typeface="Meiryo UI" pitchFamily="50" charset="-128"/>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Meiryo UI" pitchFamily="50" charset="-128"/>
                <a:ea typeface="Meiryo UI" pitchFamily="50" charset="-128"/>
                <a:cs typeface="Meiryo UI" pitchFamily="50" charset="-128"/>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50" charset="-128"/>
                <a:ea typeface="Meiryo UI" pitchFamily="50" charset="-128"/>
                <a:cs typeface="Meiryo UI"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9pPr>
          </a:lstStyle>
          <a:p>
            <a:pPr>
              <a:lnSpc>
                <a:spcPct val="120000"/>
              </a:lnSpc>
              <a:spcBef>
                <a:spcPts val="1800"/>
              </a:spcBef>
              <a:buClrTx/>
              <a:buFontTx/>
              <a:buNone/>
              <a:defRPr/>
            </a:pPr>
            <a:r>
              <a:rPr lang="ja-JP" altLang="ja-JP" spc="120" dirty="0" smtClean="0">
                <a:latin typeface="メイリオ" panose="020B0604030504040204" pitchFamily="50" charset="-128"/>
                <a:ea typeface="メイリオ" panose="020B0604030504040204" pitchFamily="50" charset="-128"/>
                <a:cs typeface="メイリオ" panose="020B0604030504040204" pitchFamily="50" charset="-128"/>
              </a:rPr>
              <a:t>あき</a:t>
            </a:r>
            <a:r>
              <a:rPr lang="ja-JP" altLang="ja-JP" spc="120" dirty="0">
                <a:latin typeface="メイリオ" panose="020B0604030504040204" pitchFamily="50" charset="-128"/>
                <a:ea typeface="メイリオ" panose="020B0604030504040204" pitchFamily="50" charset="-128"/>
                <a:cs typeface="メイリオ" panose="020B0604030504040204" pitchFamily="50" charset="-128"/>
              </a:rPr>
              <a:t>ばれ</a:t>
            </a:r>
            <a:r>
              <a:rPr lang="ja-JP" altLang="ja-JP" spc="120" dirty="0" smtClean="0">
                <a:latin typeface="メイリオ" panose="020B0604030504040204" pitchFamily="50" charset="-128"/>
                <a:ea typeface="メイリオ" panose="020B0604030504040204" pitchFamily="50" charset="-128"/>
                <a:cs typeface="メイリオ" panose="020B0604030504040204" pitchFamily="50" charset="-128"/>
              </a:rPr>
              <a:t>ホームページ</a:t>
            </a:r>
            <a:r>
              <a:rPr lang="ja-JP" altLang="en-US" spc="12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pc="120" dirty="0" smtClean="0">
                <a:latin typeface="メイリオ" panose="020B0604030504040204" pitchFamily="50" charset="-128"/>
                <a:ea typeface="メイリオ" panose="020B0604030504040204" pitchFamily="50" charset="-128"/>
                <a:cs typeface="メイリオ" panose="020B0604030504040204" pitchFamily="50" charset="-128"/>
              </a:rPr>
              <a:t>特徴</a:t>
            </a:r>
            <a:endParaRPr lang="en-US" altLang="ja-JP" spc="12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 xmlns:p14="http://schemas.microsoft.com/office/powerpoint/2010/main" val="3177128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extLst>
              <p:ext uri="{D42A27DB-BD31-4B8C-83A1-F6EECF244321}">
                <p14:modId xmlns="" xmlns:p14="http://schemas.microsoft.com/office/powerpoint/2010/main" val="626019777"/>
              </p:ext>
            </p:extLst>
          </p:nvPr>
        </p:nvGraphicFramePr>
        <p:xfrm>
          <a:off x="252413" y="2780928"/>
          <a:ext cx="8640763" cy="3689349"/>
        </p:xfrm>
        <a:graphic>
          <a:graphicData uri="http://schemas.openxmlformats.org/drawingml/2006/table">
            <a:tbl>
              <a:tblPr/>
              <a:tblGrid>
                <a:gridCol w="935211"/>
                <a:gridCol w="4104456"/>
                <a:gridCol w="3601096"/>
              </a:tblGrid>
              <a:tr h="431877">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l" defTabSz="449263" rtl="0" eaLnBrk="1" fontAlgn="base" latinLnBrk="0" hangingPunct="1">
                        <a:lnSpc>
                          <a:spcPct val="112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ja-JP" altLang="ja-JP" sz="16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007" marR="90007" marT="46808" marB="46808"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ysDot"/>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ysDot"/>
                      <a:round/>
                      <a:headEnd type="none" w="med" len="med"/>
                      <a:tailEnd type="none" w="med" len="med"/>
                    </a:lnB>
                    <a:lnTlToBr>
                      <a:noFill/>
                    </a:lnTlToBr>
                    <a:lnBlToTr>
                      <a:noFill/>
                    </a:lnBlToTr>
                    <a:solidFill>
                      <a:srgbClr val="FFC1C1"/>
                    </a:solid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l" defTabSz="449263" rtl="0" eaLnBrk="1" fontAlgn="base" latinLnBrk="0" hangingPunct="1">
                        <a:lnSpc>
                          <a:spcPct val="112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ja-JP" sz="16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あきばれホームページ　標準パック</a:t>
                      </a:r>
                    </a:p>
                  </a:txBody>
                  <a:tcPr marL="90007" marR="90007" marT="46808" marB="46808" anchor="ctr" horzOverflow="overflow">
                    <a:lnL w="12700" cap="flat" cmpd="sng" algn="ctr">
                      <a:solidFill>
                        <a:srgbClr val="969696"/>
                      </a:solidFill>
                      <a:prstDash val="sysDot"/>
                      <a:round/>
                      <a:headEnd type="none" w="med" len="med"/>
                      <a:tailEnd type="none" w="med" len="med"/>
                    </a:lnL>
                    <a:lnR w="12700" cap="flat" cmpd="sng" algn="ctr">
                      <a:solidFill>
                        <a:srgbClr val="969696"/>
                      </a:solidFill>
                      <a:prstDash val="sysDot"/>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ysDot"/>
                      <a:round/>
                      <a:headEnd type="none" w="med" len="med"/>
                      <a:tailEnd type="none" w="med" len="med"/>
                    </a:lnB>
                    <a:lnTlToBr>
                      <a:noFill/>
                    </a:lnTlToBr>
                    <a:lnBlToTr>
                      <a:noFill/>
                    </a:lnBlToTr>
                    <a:solidFill>
                      <a:srgbClr val="FFC1C1"/>
                    </a:solidFill>
                  </a:tcPr>
                </a:tc>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l" defTabSz="449263" rtl="0" eaLnBrk="1" fontAlgn="base" latinLnBrk="0" hangingPunct="1">
                        <a:lnSpc>
                          <a:spcPct val="112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ja-JP" sz="16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他社サービス</a:t>
                      </a:r>
                    </a:p>
                  </a:txBody>
                  <a:tcPr marL="90007" marR="90007" marT="46808" marB="46808" anchor="ctr" horzOverflow="overflow">
                    <a:lnL w="12700" cap="flat" cmpd="sng" algn="ctr">
                      <a:solidFill>
                        <a:srgbClr val="969696"/>
                      </a:solidFill>
                      <a:prstDash val="sysDot"/>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ysDot"/>
                      <a:round/>
                      <a:headEnd type="none" w="med" len="med"/>
                      <a:tailEnd type="none" w="med" len="med"/>
                    </a:lnB>
                    <a:lnTlToBr>
                      <a:noFill/>
                    </a:lnTlToBr>
                    <a:lnBlToTr>
                      <a:noFill/>
                    </a:lnBlToTr>
                    <a:solidFill>
                      <a:srgbClr val="FFC1C1"/>
                    </a:solidFill>
                  </a:tcPr>
                </a:tc>
              </a:tr>
              <a:tr h="968548">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l" defTabSz="449263" rtl="0" eaLnBrk="1" fontAlgn="base" latinLnBrk="0" hangingPunct="1">
                        <a:lnSpc>
                          <a:spcPct val="112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費用</a:t>
                      </a:r>
                    </a:p>
                  </a:txBody>
                  <a:tcPr marL="90007" marR="90007" marT="46808" marB="46808"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ysDot"/>
                      <a:round/>
                      <a:headEnd type="none" w="med" len="med"/>
                      <a:tailEnd type="none" w="med" len="med"/>
                    </a:lnR>
                    <a:lnT w="12700" cap="flat" cmpd="sng" algn="ctr">
                      <a:solidFill>
                        <a:srgbClr val="969696"/>
                      </a:solidFill>
                      <a:prstDash val="sysDot"/>
                      <a:round/>
                      <a:headEnd type="none" w="med" len="med"/>
                      <a:tailEnd type="none" w="med" len="med"/>
                    </a:lnT>
                    <a:lnB w="12700" cap="flat" cmpd="sng" algn="ctr">
                      <a:solidFill>
                        <a:srgbClr val="969696"/>
                      </a:solidFill>
                      <a:prstDash val="sysDot"/>
                      <a:round/>
                      <a:headEnd type="none" w="med" len="med"/>
                      <a:tailEnd type="none" w="med" len="med"/>
                    </a:lnB>
                    <a:lnTlToBr>
                      <a:noFill/>
                    </a:lnTlToBr>
                    <a:lnBlToTr>
                      <a:noFill/>
                    </a:lnBlToTr>
                    <a:solidFill>
                      <a:srgbClr val="FFC1C1"/>
                    </a:solidFill>
                  </a:tcPr>
                </a:tc>
                <a:tc>
                  <a:txBody>
                    <a:bodyPr/>
                    <a:lstStyle>
                      <a:lvl1pPr marL="177800" indent="-177800" eaLnBrk="0" hangingPunct="0">
                        <a:spcBef>
                          <a:spcPts val="3000"/>
                        </a:spcBef>
                        <a:spcAft>
                          <a:spcPts val="300"/>
                        </a:spcAft>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1pPr>
                      <a:lvl2pPr eaLnBrk="0" hangingPunct="0">
                        <a:spcBef>
                          <a:spcPts val="175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400">
                          <a:solidFill>
                            <a:srgbClr val="000000"/>
                          </a:solidFill>
                          <a:latin typeface="Meiryo UI" pitchFamily="48" charset="0"/>
                          <a:cs typeface="Meiryo UI" pitchFamily="48" charset="0"/>
                        </a:defRPr>
                      </a:lvl2pPr>
                      <a:lvl3pPr eaLnBrk="0" hangingPunct="0">
                        <a:spcBef>
                          <a:spcPts val="9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3pPr>
                      <a:lvl4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4pPr>
                      <a:lvl5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9pPr>
                    </a:lstStyle>
                    <a:p>
                      <a:pPr marL="177800" marR="0" lvl="0" indent="-177800" algn="l" defTabSz="449263" rtl="0" eaLnBrk="1" fontAlgn="base" latinLnBrk="0" hangingPunct="1">
                        <a:lnSpc>
                          <a:spcPct val="112000"/>
                        </a:lnSpc>
                        <a:spcBef>
                          <a:spcPct val="0"/>
                        </a:spcBef>
                        <a:spcAft>
                          <a:spcPct val="0"/>
                        </a:spcAft>
                        <a:buClr>
                          <a:srgbClr val="000000"/>
                        </a:buClr>
                        <a:buSzPct val="100000"/>
                        <a:buFont typeface="Arial" charset="0"/>
                        <a:buChar cha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制作費用：</a:t>
                      </a: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49,800</a:t>
                      </a: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円（</a:t>
                      </a:r>
                      <a:r>
                        <a:rPr kumimoji="0" lang="ja-JP" altLang="ja-JP" sz="1400" b="0" i="0" u="none" strike="noStrike" cap="none" normalizeH="0" baseline="0" dirty="0" smtClean="0">
                          <a:ln>
                            <a:noFill/>
                          </a:ln>
                          <a:solidFill>
                            <a:srgbClr val="FF3333"/>
                          </a:solidFill>
                          <a:effectLst/>
                          <a:latin typeface="メイリオ" panose="020B0604030504040204" pitchFamily="50" charset="-128"/>
                          <a:ea typeface="メイリオ" panose="020B0604030504040204" pitchFamily="50" charset="-128"/>
                          <a:cs typeface="メイリオ" panose="020B0604030504040204" pitchFamily="50" charset="-128"/>
                        </a:rPr>
                        <a:t>コンサルティング付</a:t>
                      </a: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p>
                      <a:pPr marL="177800" marR="0" lvl="0" indent="-177800" algn="l" defTabSz="449263" rtl="0" eaLnBrk="1" fontAlgn="base" latinLnBrk="0" hangingPunct="1">
                        <a:lnSpc>
                          <a:spcPct val="134000"/>
                        </a:lnSpc>
                        <a:spcBef>
                          <a:spcPct val="0"/>
                        </a:spcBef>
                        <a:spcAft>
                          <a:spcPct val="0"/>
                        </a:spcAft>
                        <a:buClr>
                          <a:srgbClr val="000000"/>
                        </a:buClr>
                        <a:buSzPct val="100000"/>
                        <a:buFont typeface="Arial" charset="0"/>
                        <a:buChar cha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月額費用：</a:t>
                      </a: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4,900</a:t>
                      </a: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円</a:t>
                      </a:r>
                    </a:p>
                    <a:p>
                      <a:pPr marL="179388" marR="0" lvl="0" indent="-177800" algn="l" defTabSz="449263" rtl="0" eaLnBrk="1" fontAlgn="base" latinLnBrk="0" hangingPunct="1">
                        <a:lnSpc>
                          <a:spcPct val="134000"/>
                        </a:lnSpc>
                        <a:spcBef>
                          <a:spcPct val="0"/>
                        </a:spcBef>
                        <a:spcAft>
                          <a:spcPct val="0"/>
                        </a:spcAft>
                        <a:buClrTx/>
                        <a:buSzPct val="100000"/>
                        <a:buFontTx/>
                        <a:buNone/>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サーバー代、ドメイン取得費込</a:t>
                      </a:r>
                    </a:p>
                  </a:txBody>
                  <a:tcPr marL="108009" marR="90007" marT="108019" marB="46808" horzOverflow="overflow">
                    <a:lnL w="12700" cap="flat" cmpd="sng" algn="ctr">
                      <a:solidFill>
                        <a:srgbClr val="969696"/>
                      </a:solidFill>
                      <a:prstDash val="sysDot"/>
                      <a:round/>
                      <a:headEnd type="none" w="med" len="med"/>
                      <a:tailEnd type="none" w="med" len="med"/>
                    </a:lnL>
                    <a:lnR w="12700" cap="flat" cmpd="sng" algn="ctr">
                      <a:solidFill>
                        <a:srgbClr val="969696"/>
                      </a:solidFill>
                      <a:prstDash val="sysDot"/>
                      <a:round/>
                      <a:headEnd type="none" w="med" len="med"/>
                      <a:tailEnd type="none" w="med" len="med"/>
                    </a:lnR>
                    <a:lnT w="12700" cap="flat" cmpd="sng" algn="ctr">
                      <a:solidFill>
                        <a:srgbClr val="969696"/>
                      </a:solidFill>
                      <a:prstDash val="sysDot"/>
                      <a:round/>
                      <a:headEnd type="none" w="med" len="med"/>
                      <a:tailEnd type="none" w="med" len="med"/>
                    </a:lnT>
                    <a:lnB w="12700" cap="flat" cmpd="sng" algn="ctr">
                      <a:solidFill>
                        <a:srgbClr val="969696"/>
                      </a:solidFill>
                      <a:prstDash val="sysDot"/>
                      <a:round/>
                      <a:headEnd type="none" w="med" len="med"/>
                      <a:tailEnd type="none" w="med" len="med"/>
                    </a:lnB>
                    <a:lnTlToBr>
                      <a:noFill/>
                    </a:lnTlToBr>
                    <a:lnBlToTr>
                      <a:noFill/>
                    </a:lnBlToTr>
                    <a:solidFill>
                      <a:srgbClr val="FFFFFF"/>
                    </a:solidFill>
                  </a:tcPr>
                </a:tc>
                <a:tc>
                  <a:txBody>
                    <a:bodyPr/>
                    <a:lstStyle>
                      <a:lvl1pPr marL="177800" indent="-177800" eaLnBrk="0" hangingPunct="0">
                        <a:spcBef>
                          <a:spcPts val="3000"/>
                        </a:spcBef>
                        <a:spcAft>
                          <a:spcPts val="300"/>
                        </a:spcAft>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1pPr>
                      <a:lvl2pPr eaLnBrk="0" hangingPunct="0">
                        <a:spcBef>
                          <a:spcPts val="175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400">
                          <a:solidFill>
                            <a:srgbClr val="000000"/>
                          </a:solidFill>
                          <a:latin typeface="Meiryo UI" pitchFamily="48" charset="0"/>
                          <a:cs typeface="Meiryo UI" pitchFamily="48" charset="0"/>
                        </a:defRPr>
                      </a:lvl2pPr>
                      <a:lvl3pPr eaLnBrk="0" hangingPunct="0">
                        <a:spcBef>
                          <a:spcPts val="9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3pPr>
                      <a:lvl4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4pPr>
                      <a:lvl5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9pPr>
                    </a:lstStyle>
                    <a:p>
                      <a:pPr marL="177800" marR="0" lvl="0" indent="-177800" algn="l" defTabSz="449263" rtl="0" eaLnBrk="1" fontAlgn="base" latinLnBrk="0" hangingPunct="1">
                        <a:lnSpc>
                          <a:spcPct val="112000"/>
                        </a:lnSpc>
                        <a:spcBef>
                          <a:spcPct val="0"/>
                        </a:spcBef>
                        <a:spcAft>
                          <a:spcPct val="0"/>
                        </a:spcAft>
                        <a:buClr>
                          <a:srgbClr val="000000"/>
                        </a:buClr>
                        <a:buSzPct val="100000"/>
                        <a:buFont typeface="Arial" charset="0"/>
                        <a:buChar cha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初期制作費用：</a:t>
                      </a: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5~100</a:t>
                      </a: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万円</a:t>
                      </a:r>
                    </a:p>
                    <a:p>
                      <a:pPr marL="177800" marR="0" lvl="0" indent="-177800" algn="l" defTabSz="449263" rtl="0" eaLnBrk="1" fontAlgn="base" latinLnBrk="0" hangingPunct="1">
                        <a:lnSpc>
                          <a:spcPct val="134000"/>
                        </a:lnSpc>
                        <a:spcBef>
                          <a:spcPct val="0"/>
                        </a:spcBef>
                        <a:spcAft>
                          <a:spcPct val="0"/>
                        </a:spcAft>
                        <a:buClr>
                          <a:srgbClr val="000000"/>
                        </a:buClr>
                        <a:buSzPct val="100000"/>
                        <a:buFont typeface="Arial" charset="0"/>
                        <a:buChar cha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月額費用：業者によって異なる</a:t>
                      </a:r>
                    </a:p>
                    <a:p>
                      <a:pPr marL="179388" marR="0" lvl="0" indent="-177800" algn="l" defTabSz="449263" rtl="0" eaLnBrk="1" fontAlgn="base" latinLnBrk="0" hangingPunct="1">
                        <a:lnSpc>
                          <a:spcPct val="134000"/>
                        </a:lnSpc>
                        <a:spcBef>
                          <a:spcPct val="0"/>
                        </a:spcBef>
                        <a:spcAft>
                          <a:spcPct val="0"/>
                        </a:spcAft>
                        <a:buClrTx/>
                        <a:buSzPct val="100000"/>
                        <a:buFontTx/>
                        <a:buNone/>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別途サーバー代、ドメイン取得費必要</a:t>
                      </a:r>
                    </a:p>
                  </a:txBody>
                  <a:tcPr marL="108009" marR="90007" marT="108019" marB="46808" horzOverflow="overflow">
                    <a:lnL w="12700" cap="flat" cmpd="sng" algn="ctr">
                      <a:solidFill>
                        <a:srgbClr val="969696"/>
                      </a:solidFill>
                      <a:prstDash val="sysDot"/>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ysDot"/>
                      <a:round/>
                      <a:headEnd type="none" w="med" len="med"/>
                      <a:tailEnd type="none" w="med" len="med"/>
                    </a:lnT>
                    <a:lnB w="12700" cap="flat" cmpd="sng" algn="ctr">
                      <a:solidFill>
                        <a:srgbClr val="969696"/>
                      </a:solidFill>
                      <a:prstDash val="sysDot"/>
                      <a:round/>
                      <a:headEnd type="none" w="med" len="med"/>
                      <a:tailEnd type="none" w="med" len="med"/>
                    </a:lnB>
                    <a:lnTlToBr>
                      <a:noFill/>
                    </a:lnTlToBr>
                    <a:lnBlToTr>
                      <a:noFill/>
                    </a:lnBlToTr>
                    <a:solidFill>
                      <a:srgbClr val="FFFFFF"/>
                    </a:solidFill>
                  </a:tcPr>
                </a:tc>
              </a:tr>
              <a:tr h="1262289">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l" defTabSz="449263" rtl="0" eaLnBrk="1" fontAlgn="base" latinLnBrk="0" hangingPunct="1">
                        <a:lnSpc>
                          <a:spcPct val="112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ja-JP" sz="14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更新</a:t>
                      </a:r>
                    </a:p>
                  </a:txBody>
                  <a:tcPr marL="90007" marR="90007" marT="46808" marB="46808"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ysDot"/>
                      <a:round/>
                      <a:headEnd type="none" w="med" len="med"/>
                      <a:tailEnd type="none" w="med" len="med"/>
                    </a:lnR>
                    <a:lnT w="12700" cap="flat" cmpd="sng" algn="ctr">
                      <a:solidFill>
                        <a:srgbClr val="969696"/>
                      </a:solidFill>
                      <a:prstDash val="sysDot"/>
                      <a:round/>
                      <a:headEnd type="none" w="med" len="med"/>
                      <a:tailEnd type="none" w="med" len="med"/>
                    </a:lnT>
                    <a:lnB w="12700" cap="flat" cmpd="sng" algn="ctr">
                      <a:solidFill>
                        <a:srgbClr val="969696"/>
                      </a:solidFill>
                      <a:prstDash val="sysDot"/>
                      <a:round/>
                      <a:headEnd type="none" w="med" len="med"/>
                      <a:tailEnd type="none" w="med" len="med"/>
                    </a:lnB>
                    <a:lnTlToBr>
                      <a:noFill/>
                    </a:lnTlToBr>
                    <a:lnBlToTr>
                      <a:noFill/>
                    </a:lnBlToTr>
                    <a:solidFill>
                      <a:srgbClr val="FFC1C1"/>
                    </a:solidFill>
                  </a:tcPr>
                </a:tc>
                <a:tc>
                  <a:txBody>
                    <a:bodyPr/>
                    <a:lstStyle>
                      <a:lvl1pPr marL="177800" indent="-177800" eaLnBrk="0" hangingPunct="0">
                        <a:spcBef>
                          <a:spcPts val="3000"/>
                        </a:spcBef>
                        <a:spcAft>
                          <a:spcPts val="300"/>
                        </a:spcAft>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1pPr>
                      <a:lvl2pPr eaLnBrk="0" hangingPunct="0">
                        <a:spcBef>
                          <a:spcPts val="175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400">
                          <a:solidFill>
                            <a:srgbClr val="000000"/>
                          </a:solidFill>
                          <a:latin typeface="Meiryo UI" pitchFamily="48" charset="0"/>
                          <a:cs typeface="Meiryo UI" pitchFamily="48" charset="0"/>
                        </a:defRPr>
                      </a:lvl2pPr>
                      <a:lvl3pPr eaLnBrk="0" hangingPunct="0">
                        <a:spcBef>
                          <a:spcPts val="9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3pPr>
                      <a:lvl4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4pPr>
                      <a:lvl5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9pPr>
                    </a:lstStyle>
                    <a:p>
                      <a:pPr marL="177800" marR="0" lvl="0" indent="-177800" algn="l" defTabSz="449263" rtl="0" eaLnBrk="1" fontAlgn="base" latinLnBrk="0" hangingPunct="1">
                        <a:lnSpc>
                          <a:spcPct val="112000"/>
                        </a:lnSpc>
                        <a:spcBef>
                          <a:spcPct val="0"/>
                        </a:spcBef>
                        <a:spcAft>
                          <a:spcPct val="0"/>
                        </a:spcAft>
                        <a:buClr>
                          <a:srgbClr val="000000"/>
                        </a:buClr>
                        <a:buSzPct val="100000"/>
                        <a:buFont typeface="Arial" charset="0"/>
                        <a:buChar cha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簡単な操作で更新可能</a:t>
                      </a:r>
                    </a:p>
                    <a:p>
                      <a:pPr marL="177800" marR="0" lvl="0" indent="-177800" algn="l" defTabSz="449263" rtl="0" eaLnBrk="1" fontAlgn="base" latinLnBrk="0" hangingPunct="1">
                        <a:lnSpc>
                          <a:spcPct val="134000"/>
                        </a:lnSpc>
                        <a:spcBef>
                          <a:spcPct val="0"/>
                        </a:spcBef>
                        <a:spcAft>
                          <a:spcPct val="0"/>
                        </a:spcAft>
                        <a:buClr>
                          <a:srgbClr val="000000"/>
                        </a:buClr>
                        <a:buSzPct val="100000"/>
                        <a:buFont typeface="Arial" charset="0"/>
                        <a:buChar cha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ja-JP" altLang="ja-JP" sz="1400" b="0" i="0" u="none" strike="noStrike" cap="none" normalizeH="0" baseline="0" dirty="0" smtClean="0">
                          <a:ln>
                            <a:noFill/>
                          </a:ln>
                          <a:solidFill>
                            <a:srgbClr val="FF3333"/>
                          </a:solidFill>
                          <a:effectLst/>
                          <a:latin typeface="メイリオ" panose="020B0604030504040204" pitchFamily="50" charset="-128"/>
                          <a:ea typeface="メイリオ" panose="020B0604030504040204" pitchFamily="50" charset="-128"/>
                          <a:cs typeface="メイリオ" panose="020B0604030504040204" pitchFamily="50" charset="-128"/>
                        </a:rPr>
                        <a:t>更新費用　無料</a:t>
                      </a:r>
                    </a:p>
                    <a:p>
                      <a:pPr marL="177800" marR="0" lvl="0" indent="-177800" algn="l" defTabSz="449263" rtl="0" eaLnBrk="1" fontAlgn="base" latinLnBrk="0" hangingPunct="1">
                        <a:lnSpc>
                          <a:spcPct val="134000"/>
                        </a:lnSpc>
                        <a:spcBef>
                          <a:spcPct val="0"/>
                        </a:spcBef>
                        <a:spcAft>
                          <a:spcPct val="0"/>
                        </a:spcAft>
                        <a:buClr>
                          <a:srgbClr val="000000"/>
                        </a:buClr>
                        <a:buSzPct val="100000"/>
                        <a:buFont typeface="Arial" charset="0"/>
                        <a:buChar cha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何ページでも増やすことが可能</a:t>
                      </a:r>
                    </a:p>
                  </a:txBody>
                  <a:tcPr marL="108009" marR="90007" marT="108019" marB="46808" horzOverflow="overflow">
                    <a:lnL w="12700" cap="flat" cmpd="sng" algn="ctr">
                      <a:solidFill>
                        <a:srgbClr val="969696"/>
                      </a:solidFill>
                      <a:prstDash val="sysDot"/>
                      <a:round/>
                      <a:headEnd type="none" w="med" len="med"/>
                      <a:tailEnd type="none" w="med" len="med"/>
                    </a:lnL>
                    <a:lnR w="12700" cap="flat" cmpd="sng" algn="ctr">
                      <a:solidFill>
                        <a:srgbClr val="969696"/>
                      </a:solidFill>
                      <a:prstDash val="sysDot"/>
                      <a:round/>
                      <a:headEnd type="none" w="med" len="med"/>
                      <a:tailEnd type="none" w="med" len="med"/>
                    </a:lnR>
                    <a:lnT w="12700" cap="flat" cmpd="sng" algn="ctr">
                      <a:solidFill>
                        <a:srgbClr val="969696"/>
                      </a:solidFill>
                      <a:prstDash val="sysDot"/>
                      <a:round/>
                      <a:headEnd type="none" w="med" len="med"/>
                      <a:tailEnd type="none" w="med" len="med"/>
                    </a:lnT>
                    <a:lnB w="12700" cap="flat" cmpd="sng" algn="ctr">
                      <a:solidFill>
                        <a:srgbClr val="969696"/>
                      </a:solidFill>
                      <a:prstDash val="sysDot"/>
                      <a:round/>
                      <a:headEnd type="none" w="med" len="med"/>
                      <a:tailEnd type="none" w="med" len="med"/>
                    </a:lnB>
                    <a:lnTlToBr>
                      <a:noFill/>
                    </a:lnTlToBr>
                    <a:lnBlToTr>
                      <a:noFill/>
                    </a:lnBlToTr>
                    <a:solidFill>
                      <a:srgbClr val="FFFFFF"/>
                    </a:solidFill>
                  </a:tcPr>
                </a:tc>
                <a:tc>
                  <a:txBody>
                    <a:bodyPr/>
                    <a:lstStyle>
                      <a:lvl1pPr marL="177800" indent="-177800" eaLnBrk="0" hangingPunct="0">
                        <a:spcBef>
                          <a:spcPts val="3000"/>
                        </a:spcBef>
                        <a:spcAft>
                          <a:spcPts val="300"/>
                        </a:spcAft>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1pPr>
                      <a:lvl2pPr eaLnBrk="0" hangingPunct="0">
                        <a:spcBef>
                          <a:spcPts val="175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400">
                          <a:solidFill>
                            <a:srgbClr val="000000"/>
                          </a:solidFill>
                          <a:latin typeface="Meiryo UI" pitchFamily="48" charset="0"/>
                          <a:cs typeface="Meiryo UI" pitchFamily="48" charset="0"/>
                        </a:defRPr>
                      </a:lvl2pPr>
                      <a:lvl3pPr eaLnBrk="0" hangingPunct="0">
                        <a:spcBef>
                          <a:spcPts val="9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3pPr>
                      <a:lvl4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4pPr>
                      <a:lvl5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9pPr>
                    </a:lstStyle>
                    <a:p>
                      <a:pPr marL="177800" marR="0" lvl="0" indent="-177800" algn="l" defTabSz="449263" rtl="0" eaLnBrk="1" fontAlgn="base" latinLnBrk="0" hangingPunct="1">
                        <a:lnSpc>
                          <a:spcPct val="112000"/>
                        </a:lnSpc>
                        <a:spcBef>
                          <a:spcPct val="0"/>
                        </a:spcBef>
                        <a:spcAft>
                          <a:spcPct val="0"/>
                        </a:spcAft>
                        <a:buClr>
                          <a:srgbClr val="000000"/>
                        </a:buClr>
                        <a:buSzPct val="100000"/>
                        <a:buFont typeface="Arial" charset="0"/>
                        <a:buChar cha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専門知識がないと更新が難しいため</a:t>
                      </a: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r>
                      <a:b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b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業者に依頼するケースが多い。</a:t>
                      </a:r>
                    </a:p>
                    <a:p>
                      <a:pPr marL="177800" marR="0" lvl="0" indent="-177800" algn="l" defTabSz="449263" rtl="0" eaLnBrk="1" fontAlgn="base" latinLnBrk="0" hangingPunct="1">
                        <a:lnSpc>
                          <a:spcPct val="134000"/>
                        </a:lnSpc>
                        <a:spcBef>
                          <a:spcPct val="0"/>
                        </a:spcBef>
                        <a:spcAft>
                          <a:spcPct val="0"/>
                        </a:spcAft>
                        <a:buClr>
                          <a:srgbClr val="000000"/>
                        </a:buClr>
                        <a:buSzPct val="100000"/>
                        <a:buFont typeface="Arial" charset="0"/>
                        <a:buChar cha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更新費用　１ページ　</a:t>
                      </a: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a:t>
                      </a: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万円～（平均的な業者）</a:t>
                      </a:r>
                    </a:p>
                  </a:txBody>
                  <a:tcPr marL="108009" marR="90007" marT="108019" marB="46808" horzOverflow="overflow">
                    <a:lnL w="12700" cap="flat" cmpd="sng" algn="ctr">
                      <a:solidFill>
                        <a:srgbClr val="969696"/>
                      </a:solidFill>
                      <a:prstDash val="sysDot"/>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ysDot"/>
                      <a:round/>
                      <a:headEnd type="none" w="med" len="med"/>
                      <a:tailEnd type="none" w="med" len="med"/>
                    </a:lnT>
                    <a:lnB w="12700" cap="flat" cmpd="sng" algn="ctr">
                      <a:solidFill>
                        <a:srgbClr val="969696"/>
                      </a:solidFill>
                      <a:prstDash val="sysDot"/>
                      <a:round/>
                      <a:headEnd type="none" w="med" len="med"/>
                      <a:tailEnd type="none" w="med" len="med"/>
                    </a:lnB>
                    <a:lnTlToBr>
                      <a:noFill/>
                    </a:lnTlToBr>
                    <a:lnBlToTr>
                      <a:noFill/>
                    </a:lnBlToTr>
                    <a:solidFill>
                      <a:srgbClr val="FFFFFF"/>
                    </a:solidFill>
                  </a:tcPr>
                </a:tc>
              </a:tr>
              <a:tr h="393821">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l" defTabSz="449263" rtl="0" eaLnBrk="1" fontAlgn="base" latinLnBrk="0" hangingPunct="1">
                        <a:lnSpc>
                          <a:spcPct val="112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ja-JP" sz="14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スマホ</a:t>
                      </a:r>
                    </a:p>
                  </a:txBody>
                  <a:tcPr marL="90007" marR="90007" marT="46808" marB="46808"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ysDot"/>
                      <a:round/>
                      <a:headEnd type="none" w="med" len="med"/>
                      <a:tailEnd type="none" w="med" len="med"/>
                    </a:lnR>
                    <a:lnT w="12700" cap="flat" cmpd="sng" algn="ctr">
                      <a:solidFill>
                        <a:srgbClr val="969696"/>
                      </a:solidFill>
                      <a:prstDash val="sysDot"/>
                      <a:round/>
                      <a:headEnd type="none" w="med" len="med"/>
                      <a:tailEnd type="none" w="med" len="med"/>
                    </a:lnT>
                    <a:lnB w="12700" cap="flat" cmpd="sng" algn="ctr">
                      <a:solidFill>
                        <a:srgbClr val="969696"/>
                      </a:solidFill>
                      <a:prstDash val="sysDot"/>
                      <a:round/>
                      <a:headEnd type="none" w="med" len="med"/>
                      <a:tailEnd type="none" w="med" len="med"/>
                    </a:lnB>
                    <a:lnTlToBr>
                      <a:noFill/>
                    </a:lnTlToBr>
                    <a:lnBlToTr>
                      <a:noFill/>
                    </a:lnBlToTr>
                    <a:solidFill>
                      <a:srgbClr val="FFC1C1"/>
                    </a:solidFill>
                  </a:tcPr>
                </a:tc>
                <a:tc>
                  <a:txBody>
                    <a:bodyPr/>
                    <a:lstStyle>
                      <a:lvl1pPr marL="177800" indent="-177800" eaLnBrk="0" hangingPunct="0">
                        <a:spcBef>
                          <a:spcPts val="3000"/>
                        </a:spcBef>
                        <a:spcAft>
                          <a:spcPts val="300"/>
                        </a:spcAft>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1pPr>
                      <a:lvl2pPr eaLnBrk="0" hangingPunct="0">
                        <a:spcBef>
                          <a:spcPts val="175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400">
                          <a:solidFill>
                            <a:srgbClr val="000000"/>
                          </a:solidFill>
                          <a:latin typeface="Meiryo UI" pitchFamily="48" charset="0"/>
                          <a:cs typeface="Meiryo UI" pitchFamily="48" charset="0"/>
                        </a:defRPr>
                      </a:lvl2pPr>
                      <a:lvl3pPr eaLnBrk="0" hangingPunct="0">
                        <a:spcBef>
                          <a:spcPts val="9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3pPr>
                      <a:lvl4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4pPr>
                      <a:lvl5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9pPr>
                    </a:lstStyle>
                    <a:p>
                      <a:pPr marL="177800" marR="0" lvl="0" indent="-177800" algn="l" defTabSz="449263" rtl="0" eaLnBrk="1" fontAlgn="base" latinLnBrk="0" hangingPunct="1">
                        <a:lnSpc>
                          <a:spcPct val="112000"/>
                        </a:lnSpc>
                        <a:spcBef>
                          <a:spcPct val="0"/>
                        </a:spcBef>
                        <a:spcAft>
                          <a:spcPct val="0"/>
                        </a:spcAft>
                        <a:buClr>
                          <a:srgbClr val="000000"/>
                        </a:buClr>
                        <a:buSzPct val="100000"/>
                        <a:buFont typeface="Arial" charset="0"/>
                        <a:buChar cha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初期費用で</a:t>
                      </a:r>
                      <a:r>
                        <a:rPr kumimoji="0" lang="ja-JP" altLang="ja-JP" sz="1400" b="0" i="0" u="none" strike="noStrike" cap="none" normalizeH="0" baseline="0" dirty="0" smtClean="0">
                          <a:ln>
                            <a:noFill/>
                          </a:ln>
                          <a:solidFill>
                            <a:srgbClr val="FF3333"/>
                          </a:solidFill>
                          <a:effectLst/>
                          <a:latin typeface="メイリオ" panose="020B0604030504040204" pitchFamily="50" charset="-128"/>
                          <a:ea typeface="メイリオ" panose="020B0604030504040204" pitchFamily="50" charset="-128"/>
                          <a:cs typeface="メイリオ" panose="020B0604030504040204" pitchFamily="50" charset="-128"/>
                        </a:rPr>
                        <a:t>スマホサイトつき</a:t>
                      </a:r>
                    </a:p>
                  </a:txBody>
                  <a:tcPr marL="108009" marR="90007" marT="108019" marB="46808" horzOverflow="overflow">
                    <a:lnL w="12700" cap="flat" cmpd="sng" algn="ctr">
                      <a:solidFill>
                        <a:srgbClr val="969696"/>
                      </a:solidFill>
                      <a:prstDash val="sysDot"/>
                      <a:round/>
                      <a:headEnd type="none" w="med" len="med"/>
                      <a:tailEnd type="none" w="med" len="med"/>
                    </a:lnL>
                    <a:lnR w="12700" cap="flat" cmpd="sng" algn="ctr">
                      <a:solidFill>
                        <a:srgbClr val="969696"/>
                      </a:solidFill>
                      <a:prstDash val="sysDot"/>
                      <a:round/>
                      <a:headEnd type="none" w="med" len="med"/>
                      <a:tailEnd type="none" w="med" len="med"/>
                    </a:lnR>
                    <a:lnT w="12700" cap="flat" cmpd="sng" algn="ctr">
                      <a:solidFill>
                        <a:srgbClr val="969696"/>
                      </a:solidFill>
                      <a:prstDash val="sysDot"/>
                      <a:round/>
                      <a:headEnd type="none" w="med" len="med"/>
                      <a:tailEnd type="none" w="med" len="med"/>
                    </a:lnT>
                    <a:lnB w="12700" cap="flat" cmpd="sng" algn="ctr">
                      <a:solidFill>
                        <a:srgbClr val="969696"/>
                      </a:solidFill>
                      <a:prstDash val="sysDot"/>
                      <a:round/>
                      <a:headEnd type="none" w="med" len="med"/>
                      <a:tailEnd type="none" w="med" len="med"/>
                    </a:lnB>
                    <a:lnTlToBr>
                      <a:noFill/>
                    </a:lnTlToBr>
                    <a:lnBlToTr>
                      <a:noFill/>
                    </a:lnBlToTr>
                    <a:solidFill>
                      <a:srgbClr val="FFFFFF"/>
                    </a:solidFill>
                  </a:tcPr>
                </a:tc>
                <a:tc>
                  <a:txBody>
                    <a:bodyPr/>
                    <a:lstStyle>
                      <a:lvl1pPr marL="177800" indent="-177800" eaLnBrk="0" hangingPunct="0">
                        <a:spcBef>
                          <a:spcPts val="3000"/>
                        </a:spcBef>
                        <a:spcAft>
                          <a:spcPts val="300"/>
                        </a:spcAft>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1pPr>
                      <a:lvl2pPr eaLnBrk="0" hangingPunct="0">
                        <a:spcBef>
                          <a:spcPts val="175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400">
                          <a:solidFill>
                            <a:srgbClr val="000000"/>
                          </a:solidFill>
                          <a:latin typeface="Meiryo UI" pitchFamily="48" charset="0"/>
                          <a:cs typeface="Meiryo UI" pitchFamily="48" charset="0"/>
                        </a:defRPr>
                      </a:lvl2pPr>
                      <a:lvl3pPr eaLnBrk="0" hangingPunct="0">
                        <a:spcBef>
                          <a:spcPts val="9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3pPr>
                      <a:lvl4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4pPr>
                      <a:lvl5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9pPr>
                    </a:lstStyle>
                    <a:p>
                      <a:pPr marL="177800" marR="0" lvl="0" indent="-177800" algn="l" defTabSz="449263" rtl="0" eaLnBrk="1" fontAlgn="base" latinLnBrk="0" hangingPunct="1">
                        <a:lnSpc>
                          <a:spcPct val="112000"/>
                        </a:lnSpc>
                        <a:spcBef>
                          <a:spcPct val="0"/>
                        </a:spcBef>
                        <a:spcAft>
                          <a:spcPct val="0"/>
                        </a:spcAft>
                        <a:buClr>
                          <a:srgbClr val="000000"/>
                        </a:buClr>
                        <a:buSzPct val="100000"/>
                        <a:buFont typeface="Arial" charset="0"/>
                        <a:buChar cha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別料金　</a:t>
                      </a:r>
                      <a:r>
                        <a:rPr kumimoji="0" lang="en-US"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30</a:t>
                      </a: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万円（平均的な業者）</a:t>
                      </a:r>
                    </a:p>
                  </a:txBody>
                  <a:tcPr marL="108009" marR="90007" marT="108019" marB="46808" horzOverflow="overflow">
                    <a:lnL w="12700" cap="flat" cmpd="sng" algn="ctr">
                      <a:solidFill>
                        <a:srgbClr val="969696"/>
                      </a:solidFill>
                      <a:prstDash val="sysDot"/>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ysDot"/>
                      <a:round/>
                      <a:headEnd type="none" w="med" len="med"/>
                      <a:tailEnd type="none" w="med" len="med"/>
                    </a:lnT>
                    <a:lnB w="12700" cap="flat" cmpd="sng" algn="ctr">
                      <a:solidFill>
                        <a:srgbClr val="969696"/>
                      </a:solidFill>
                      <a:prstDash val="sysDot"/>
                      <a:round/>
                      <a:headEnd type="none" w="med" len="med"/>
                      <a:tailEnd type="none" w="med" len="med"/>
                    </a:lnB>
                    <a:lnTlToBr>
                      <a:noFill/>
                    </a:lnTlToBr>
                    <a:lnBlToTr>
                      <a:noFill/>
                    </a:lnBlToTr>
                    <a:solidFill>
                      <a:srgbClr val="FFFFFF"/>
                    </a:solidFill>
                  </a:tcPr>
                </a:tc>
              </a:tr>
              <a:tr h="632814">
                <a:tc>
                  <a:txBody>
                    <a:bodyPr/>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48" charset="0"/>
                          <a:cs typeface="Meiryo UI" pitchFamily="48" charset="0"/>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48" charset="0"/>
                          <a:cs typeface="Meiryo UI" pitchFamily="4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Meiryo UI" pitchFamily="48" charset="0"/>
                          <a:cs typeface="Meiryo UI" pitchFamily="48" charset="0"/>
                        </a:defRPr>
                      </a:lvl9pPr>
                    </a:lstStyle>
                    <a:p>
                      <a:pPr marL="0" marR="0" lvl="0" indent="0" algn="l" defTabSz="449263" rtl="0" eaLnBrk="1" fontAlgn="base" latinLnBrk="0" hangingPunct="1">
                        <a:lnSpc>
                          <a:spcPct val="112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サポート</a:t>
                      </a:r>
                    </a:p>
                  </a:txBody>
                  <a:tcPr marL="90007" marR="90007" marT="46808" marB="46808"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ysDot"/>
                      <a:round/>
                      <a:headEnd type="none" w="med" len="med"/>
                      <a:tailEnd type="none" w="med" len="med"/>
                    </a:lnR>
                    <a:lnT w="12700" cap="flat" cmpd="sng" algn="ctr">
                      <a:solidFill>
                        <a:srgbClr val="969696"/>
                      </a:solidFill>
                      <a:prstDash val="sysDot"/>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C1C1"/>
                    </a:solidFill>
                  </a:tcPr>
                </a:tc>
                <a:tc>
                  <a:txBody>
                    <a:bodyPr/>
                    <a:lstStyle>
                      <a:lvl1pPr marL="177800" indent="-177800" eaLnBrk="0" hangingPunct="0">
                        <a:spcBef>
                          <a:spcPts val="3000"/>
                        </a:spcBef>
                        <a:spcAft>
                          <a:spcPts val="300"/>
                        </a:spcAft>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1pPr>
                      <a:lvl2pPr eaLnBrk="0" hangingPunct="0">
                        <a:spcBef>
                          <a:spcPts val="175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400">
                          <a:solidFill>
                            <a:srgbClr val="000000"/>
                          </a:solidFill>
                          <a:latin typeface="Meiryo UI" pitchFamily="48" charset="0"/>
                          <a:cs typeface="Meiryo UI" pitchFamily="48" charset="0"/>
                        </a:defRPr>
                      </a:lvl2pPr>
                      <a:lvl3pPr eaLnBrk="0" hangingPunct="0">
                        <a:spcBef>
                          <a:spcPts val="9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3pPr>
                      <a:lvl4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4pPr>
                      <a:lvl5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9pPr>
                    </a:lstStyle>
                    <a:p>
                      <a:pPr marL="177800" marR="0" lvl="0" indent="-177800" algn="l" defTabSz="449263" rtl="0" eaLnBrk="1" fontAlgn="base" latinLnBrk="0" hangingPunct="1">
                        <a:lnSpc>
                          <a:spcPct val="112000"/>
                        </a:lnSpc>
                        <a:spcBef>
                          <a:spcPct val="0"/>
                        </a:spcBef>
                        <a:spcAft>
                          <a:spcPct val="0"/>
                        </a:spcAft>
                        <a:buClr>
                          <a:srgbClr val="000000"/>
                        </a:buClr>
                        <a:buSzPct val="100000"/>
                        <a:buFont typeface="Arial" charset="0"/>
                        <a:buChar cha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月額費用に</a:t>
                      </a:r>
                      <a:r>
                        <a:rPr kumimoji="0" lang="ja-JP" altLang="ja-JP" sz="1400" b="0" i="0" u="none" strike="noStrike" cap="none" normalizeH="0" baseline="0" dirty="0" smtClean="0">
                          <a:ln>
                            <a:noFill/>
                          </a:ln>
                          <a:solidFill>
                            <a:srgbClr val="FF3333"/>
                          </a:solidFill>
                          <a:effectLst/>
                          <a:latin typeface="メイリオ" panose="020B0604030504040204" pitchFamily="50" charset="-128"/>
                          <a:ea typeface="メイリオ" panose="020B0604030504040204" pitchFamily="50" charset="-128"/>
                          <a:cs typeface="メイリオ" panose="020B0604030504040204" pitchFamily="50" charset="-128"/>
                        </a:rPr>
                        <a:t>サポート料金込</a:t>
                      </a:r>
                    </a:p>
                    <a:p>
                      <a:pPr marL="177800" marR="0" lvl="0" indent="-177800" algn="l" defTabSz="449263" rtl="0" eaLnBrk="1" fontAlgn="base" latinLnBrk="0" hangingPunct="1">
                        <a:lnSpc>
                          <a:spcPct val="112000"/>
                        </a:lnSpc>
                        <a:spcBef>
                          <a:spcPct val="0"/>
                        </a:spcBef>
                        <a:spcAft>
                          <a:spcPct val="0"/>
                        </a:spcAft>
                        <a:buClr>
                          <a:srgbClr val="000000"/>
                        </a:buClr>
                        <a:buSzPct val="100000"/>
                        <a:buFont typeface="Arial" charset="0"/>
                        <a:buChar cha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電話・メールで対応</a:t>
                      </a:r>
                    </a:p>
                  </a:txBody>
                  <a:tcPr marL="108009" marR="90007" marT="108019" marB="46808" horzOverflow="overflow">
                    <a:lnL w="12700" cap="flat" cmpd="sng" algn="ctr">
                      <a:solidFill>
                        <a:srgbClr val="969696"/>
                      </a:solidFill>
                      <a:prstDash val="sysDot"/>
                      <a:round/>
                      <a:headEnd type="none" w="med" len="med"/>
                      <a:tailEnd type="none" w="med" len="med"/>
                    </a:lnL>
                    <a:lnR w="12700" cap="flat" cmpd="sng" algn="ctr">
                      <a:solidFill>
                        <a:srgbClr val="969696"/>
                      </a:solidFill>
                      <a:prstDash val="sysDot"/>
                      <a:round/>
                      <a:headEnd type="none" w="med" len="med"/>
                      <a:tailEnd type="none" w="med" len="med"/>
                    </a:lnR>
                    <a:lnT w="12700" cap="flat" cmpd="sng" algn="ctr">
                      <a:solidFill>
                        <a:srgbClr val="969696"/>
                      </a:solidFill>
                      <a:prstDash val="sysDot"/>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lvl1pPr marL="177800" indent="-177800" eaLnBrk="0" hangingPunct="0">
                        <a:spcBef>
                          <a:spcPts val="3000"/>
                        </a:spcBef>
                        <a:spcAft>
                          <a:spcPts val="300"/>
                        </a:spcAft>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1pPr>
                      <a:lvl2pPr eaLnBrk="0" hangingPunct="0">
                        <a:spcBef>
                          <a:spcPts val="175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400">
                          <a:solidFill>
                            <a:srgbClr val="000000"/>
                          </a:solidFill>
                          <a:latin typeface="Meiryo UI" pitchFamily="48" charset="0"/>
                          <a:cs typeface="Meiryo UI" pitchFamily="48" charset="0"/>
                        </a:defRPr>
                      </a:lvl2pPr>
                      <a:lvl3pPr eaLnBrk="0" hangingPunct="0">
                        <a:spcBef>
                          <a:spcPts val="9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2000">
                          <a:solidFill>
                            <a:srgbClr val="000000"/>
                          </a:solidFill>
                          <a:latin typeface="Meiryo UI" pitchFamily="48" charset="0"/>
                          <a:cs typeface="Meiryo UI" pitchFamily="48" charset="0"/>
                        </a:defRPr>
                      </a:lvl3pPr>
                      <a:lvl4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4pPr>
                      <a:lvl5pPr eaLnBrk="0" hangingPunct="0">
                        <a:spcBef>
                          <a:spcPts val="500"/>
                        </a:spcBef>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a:solidFill>
                            <a:srgbClr val="000000"/>
                          </a:solidFill>
                          <a:latin typeface="Meiryo UI" pitchFamily="48" charset="0"/>
                          <a:cs typeface="Meiryo UI" pitchFamily="48" charset="0"/>
                        </a:defRPr>
                      </a:lvl9pPr>
                    </a:lstStyle>
                    <a:p>
                      <a:pPr marL="177800" marR="0" lvl="0" indent="-177800" algn="l" defTabSz="449263" rtl="0" eaLnBrk="1" fontAlgn="base" latinLnBrk="0" hangingPunct="1">
                        <a:lnSpc>
                          <a:spcPct val="112000"/>
                        </a:lnSpc>
                        <a:spcBef>
                          <a:spcPct val="0"/>
                        </a:spcBef>
                        <a:spcAft>
                          <a:spcPct val="0"/>
                        </a:spcAft>
                        <a:buClr>
                          <a:srgbClr val="000000"/>
                        </a:buClr>
                        <a:buSzPct val="100000"/>
                        <a:buFont typeface="Arial" charset="0"/>
                        <a:buChar cha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kumimoji="0" lang="ja-JP" altLang="ja-JP" sz="14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別料金の場合が多い</a:t>
                      </a:r>
                    </a:p>
                  </a:txBody>
                  <a:tcPr marL="108009" marR="90007" marT="108019" marB="46808" horzOverflow="overflow">
                    <a:lnL w="12700" cap="flat" cmpd="sng" algn="ctr">
                      <a:solidFill>
                        <a:srgbClr val="969696"/>
                      </a:solidFill>
                      <a:prstDash val="sysDot"/>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ysDot"/>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bl>
          </a:graphicData>
        </a:graphic>
      </p:graphicFrame>
      <p:sp>
        <p:nvSpPr>
          <p:cNvPr id="3" name="Rectangle 56"/>
          <p:cNvSpPr>
            <a:spLocks noChangeArrowheads="1"/>
          </p:cNvSpPr>
          <p:nvPr/>
        </p:nvSpPr>
        <p:spPr bwMode="auto">
          <a:xfrm>
            <a:off x="107504" y="-27384"/>
            <a:ext cx="7632000" cy="720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9pPr>
          </a:lstStyle>
          <a:p>
            <a:pPr>
              <a:lnSpc>
                <a:spcPct val="120000"/>
              </a:lnSpc>
              <a:spcBef>
                <a:spcPts val="1800"/>
              </a:spcBef>
              <a:spcAft>
                <a:spcPts val="250"/>
              </a:spcAft>
              <a:tabLst>
                <a:tab pos="3587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2400" spc="12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ja-JP" sz="2400" spc="12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初期</a:t>
            </a:r>
            <a:r>
              <a:rPr lang="ja-JP" altLang="ja-JP" sz="2400" spc="12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費用が安く、更新費用が０円</a:t>
            </a:r>
          </a:p>
        </p:txBody>
      </p:sp>
      <p:sp>
        <p:nvSpPr>
          <p:cNvPr id="4" name="Text Box 57"/>
          <p:cNvSpPr txBox="1">
            <a:spLocks noChangeArrowheads="1"/>
          </p:cNvSpPr>
          <p:nvPr/>
        </p:nvSpPr>
        <p:spPr bwMode="auto">
          <a:xfrm>
            <a:off x="252413" y="692150"/>
            <a:ext cx="8599487" cy="1951917"/>
          </a:xfrm>
          <a:prstGeom prst="rect">
            <a:avLst/>
          </a:prstGeom>
          <a:solidFill>
            <a:srgbClr val="FFFFFF"/>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6000" tIns="108000" rIns="90000" bIns="1080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pitchFamily="50" charset="-128"/>
              </a:defRPr>
            </a:lvl9pPr>
          </a:lstStyle>
          <a:p>
            <a:pPr eaLnBrk="1" hangingPunct="1">
              <a:lnSpc>
                <a:spcPct val="120000"/>
              </a:lnSpc>
              <a:spcBef>
                <a:spcPts val="1000"/>
              </a:spcBef>
              <a:buClrTx/>
              <a:buFontTx/>
              <a:buNone/>
              <a:defRPr/>
            </a:pPr>
            <a:r>
              <a:rPr lang="ja-JP"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通常であれば初期費用数十万は必要となるホームページ制作</a:t>
            </a:r>
            <a:r>
              <a:rPr lang="en-US"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スマホサイトを別途</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つければ</a:t>
            </a:r>
            <a:r>
              <a:rPr lang="ja-JP"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、その倍ということも</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20000"/>
              </a:lnSpc>
              <a:spcBef>
                <a:spcPts val="1000"/>
              </a:spcBef>
              <a:buClrTx/>
              <a:buFontTx/>
              <a:buNone/>
              <a:defRPr/>
            </a:pPr>
            <a:r>
              <a:rPr lang="ja-JP" altLang="ja-JP" sz="1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ホームページ</a:t>
            </a:r>
            <a:r>
              <a:rPr lang="ja-JP" altLang="en-US" sz="1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制作</a:t>
            </a:r>
            <a:r>
              <a:rPr lang="ja-JP" altLang="ja-JP" sz="1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サービスをコンサルティング付で</a:t>
            </a:r>
            <a:r>
              <a:rPr lang="en-US" altLang="ja-JP" sz="1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49,800</a:t>
            </a:r>
            <a:r>
              <a:rPr lang="ja-JP" altLang="ja-JP" sz="1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円</a:t>
            </a:r>
            <a:r>
              <a:rPr lang="ja-JP"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で提供しております</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20000"/>
              </a:lnSpc>
              <a:spcBef>
                <a:spcPts val="1000"/>
              </a:spcBef>
              <a:buClrTx/>
              <a:buFontTx/>
              <a:buNone/>
              <a:defRPr/>
            </a:pPr>
            <a:r>
              <a:rPr lang="ja-JP"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さらに、</a:t>
            </a:r>
            <a:r>
              <a:rPr lang="en-US"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HP</a:t>
            </a:r>
            <a:r>
              <a:rPr lang="ja-JP"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を更新しようと思った場合の費用は月額料金以外にかからず、</a:t>
            </a:r>
            <a:r>
              <a:rPr lang="en-US"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また制作サービスではめずらしい、「</a:t>
            </a:r>
            <a:r>
              <a:rPr lang="ja-JP" altLang="ja-JP" sz="1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電話</a:t>
            </a:r>
            <a:r>
              <a:rPr lang="ja-JP"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」でのサポートも月額料金に含まれております</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 xmlns:p14="http://schemas.microsoft.com/office/powerpoint/2010/main" val="191547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p:cNvPicPr>
            <a:picLocks noChangeAspect="1" noChangeArrowheads="1"/>
          </p:cNvPicPr>
          <p:nvPr/>
        </p:nvPicPr>
        <p:blipFill>
          <a:blip r:embed="rId3" cstate="print"/>
          <a:srcRect t="2" b="40948"/>
          <a:stretch>
            <a:fillRect/>
          </a:stretch>
        </p:blipFill>
        <p:spPr bwMode="auto">
          <a:xfrm>
            <a:off x="236538" y="819447"/>
            <a:ext cx="5429250" cy="4049713"/>
          </a:xfrm>
          <a:prstGeom prst="rect">
            <a:avLst/>
          </a:prstGeom>
          <a:noFill/>
          <a:ln w="9525">
            <a:noFill/>
            <a:round/>
            <a:headEnd/>
            <a:tailEnd/>
          </a:ln>
          <a:effectLst/>
        </p:spPr>
      </p:pic>
      <p:pic>
        <p:nvPicPr>
          <p:cNvPr id="10244" name="Picture 3"/>
          <p:cNvPicPr>
            <a:picLocks noChangeAspect="1" noChangeArrowheads="1"/>
          </p:cNvPicPr>
          <p:nvPr/>
        </p:nvPicPr>
        <p:blipFill>
          <a:blip r:embed="rId4" cstate="print"/>
          <a:srcRect/>
          <a:stretch>
            <a:fillRect/>
          </a:stretch>
        </p:blipFill>
        <p:spPr bwMode="auto">
          <a:xfrm>
            <a:off x="3563938" y="2571750"/>
            <a:ext cx="5435600" cy="2598738"/>
          </a:xfrm>
          <a:prstGeom prst="rect">
            <a:avLst/>
          </a:prstGeom>
          <a:noFill/>
          <a:ln w="9525">
            <a:noFill/>
            <a:round/>
            <a:headEnd/>
            <a:tailEnd/>
          </a:ln>
          <a:effectLst/>
        </p:spPr>
      </p:pic>
      <p:sp>
        <p:nvSpPr>
          <p:cNvPr id="17412" name="Text Box 4"/>
          <p:cNvSpPr txBox="1">
            <a:spLocks noChangeArrowheads="1"/>
          </p:cNvSpPr>
          <p:nvPr/>
        </p:nvSpPr>
        <p:spPr bwMode="auto">
          <a:xfrm>
            <a:off x="6981825" y="4781550"/>
            <a:ext cx="2017713" cy="427038"/>
          </a:xfrm>
          <a:prstGeom prst="rect">
            <a:avLst/>
          </a:prstGeom>
          <a:solidFill>
            <a:srgbClr val="FFFFFF"/>
          </a:solidFill>
          <a:ln w="9360" cap="sq">
            <a:solidFill>
              <a:srgbClr val="969696"/>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85725">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1pPr>
            <a:lvl2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2pPr>
            <a:lvl3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3pPr>
            <a:lvl4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4pPr>
            <a:lvl5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9pPr>
          </a:lstStyle>
          <a:p>
            <a:pPr algn="ctr">
              <a:lnSpc>
                <a:spcPct val="120000"/>
              </a:lnSpc>
              <a:spcBef>
                <a:spcPts val="600"/>
              </a:spcBef>
              <a:buClrTx/>
              <a:buFontTx/>
              <a:buNone/>
              <a:defRPr/>
            </a:pPr>
            <a:r>
              <a:rPr lang="ja-JP" altLang="ja-JP"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更新画面</a:t>
            </a:r>
          </a:p>
        </p:txBody>
      </p:sp>
      <p:sp>
        <p:nvSpPr>
          <p:cNvPr id="17413" name="Text Box 5"/>
          <p:cNvSpPr txBox="1">
            <a:spLocks noChangeArrowheads="1"/>
          </p:cNvSpPr>
          <p:nvPr/>
        </p:nvSpPr>
        <p:spPr bwMode="auto">
          <a:xfrm>
            <a:off x="236538" y="819447"/>
            <a:ext cx="2016125" cy="427038"/>
          </a:xfrm>
          <a:prstGeom prst="rect">
            <a:avLst/>
          </a:prstGeom>
          <a:solidFill>
            <a:srgbClr val="FFFFFF"/>
          </a:solidFill>
          <a:ln w="9360" cap="sq">
            <a:solidFill>
              <a:schemeClr val="bg1">
                <a:lumMod val="65000"/>
              </a:schemeClr>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85725">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1pPr>
            <a:lvl2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2pPr>
            <a:lvl3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3pPr>
            <a:lvl4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4pPr>
            <a:lvl5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9pPr>
          </a:lstStyle>
          <a:p>
            <a:pPr>
              <a:lnSpc>
                <a:spcPct val="120000"/>
              </a:lnSpc>
              <a:spcBef>
                <a:spcPts val="600"/>
              </a:spcBef>
              <a:buClrTx/>
              <a:buFontTx/>
              <a:buNone/>
              <a:defRPr/>
            </a:pPr>
            <a:r>
              <a:rPr lang="ja-JP" altLang="ja-JP"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実際の公開画面</a:t>
            </a:r>
          </a:p>
        </p:txBody>
      </p:sp>
      <p:sp>
        <p:nvSpPr>
          <p:cNvPr id="8" name="正方形/長方形 7"/>
          <p:cNvSpPr/>
          <p:nvPr/>
        </p:nvSpPr>
        <p:spPr>
          <a:xfrm>
            <a:off x="270570" y="5733256"/>
            <a:ext cx="8568952" cy="792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buClrTx/>
              <a:buFontTx/>
              <a:buNone/>
              <a:defRPr/>
            </a:pPr>
            <a:r>
              <a:rPr lang="ja-JP" altLang="ja-JP"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実際の公開画面を見ながら更新可能</a:t>
            </a:r>
          </a:p>
          <a:p>
            <a:pPr algn="ctr">
              <a:lnSpc>
                <a:spcPct val="120000"/>
              </a:lnSpc>
              <a:buClrTx/>
              <a:buFontTx/>
              <a:buNone/>
              <a:defRPr/>
            </a:pPr>
            <a:r>
              <a:rPr lang="ja-JP" altLang="en-US" sz="2400" spc="12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実際の画面での見え方がわかるので安心</a:t>
            </a:r>
            <a:endParaRPr lang="ja-JP" altLang="ja-JP" sz="2400" spc="12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CustomShape 8"/>
          <p:cNvSpPr/>
          <p:nvPr/>
        </p:nvSpPr>
        <p:spPr>
          <a:xfrm>
            <a:off x="216000" y="-141844"/>
            <a:ext cx="8388448" cy="720000"/>
          </a:xfrm>
          <a:prstGeom prst="rect">
            <a:avLst/>
          </a:prstGeom>
          <a:noFill/>
          <a:ln w="9360">
            <a:noFill/>
          </a:ln>
        </p:spPr>
        <p:style>
          <a:lnRef idx="0">
            <a:scrgbClr r="0" g="0" b="0"/>
          </a:lnRef>
          <a:fillRef idx="0">
            <a:scrgbClr r="0" g="0" b="0"/>
          </a:fillRef>
          <a:effectRef idx="0">
            <a:scrgbClr r="0" g="0" b="0"/>
          </a:effectRef>
          <a:fontRef idx="minor"/>
        </p:style>
        <p:txBody>
          <a:bodyPr lIns="18000" tIns="45000" rIns="90000" bIns="45000" anchor="b"/>
          <a:lstStyle/>
          <a:p>
            <a:r>
              <a:rPr lang="ja-JP" altLang="en-US" sz="2400" dirty="0" smtClean="0">
                <a:solidFill>
                  <a:srgbClr val="000000"/>
                </a:solidFill>
                <a:latin typeface="メイリオ" panose="020B0604030504040204" pitchFamily="50" charset="-128"/>
                <a:ea typeface="メイリオ" panose="020B0604030504040204" pitchFamily="50" charset="-128"/>
              </a:rPr>
              <a:t>２．「実際に見たまま更新」ができるホームページ</a:t>
            </a:r>
            <a:endParaRPr lang="ja-JP" altLang="en-US" sz="24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4643438" y="908050"/>
            <a:ext cx="4233862" cy="3168650"/>
          </a:xfrm>
          <a:prstGeom prst="rect">
            <a:avLst/>
          </a:prstGeom>
          <a:noFill/>
          <a:ln w="25560" cap="sq">
            <a:solidFill>
              <a:srgbClr val="B2B2B2"/>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9pPr>
          </a:lstStyle>
          <a:p>
            <a:pPr>
              <a:lnSpc>
                <a:spcPct val="120000"/>
              </a:lnSpc>
              <a:spcBef>
                <a:spcPts val="1200"/>
              </a:spcBef>
              <a:buClrTx/>
              <a:buFontTx/>
              <a:buNone/>
              <a:defRPr/>
            </a:pPr>
            <a:r>
              <a:rPr lang="en-US"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この部品の実際の</a:t>
            </a:r>
            <a:r>
              <a:rPr lang="en-US"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HTML</a:t>
            </a:r>
            <a:r>
              <a:rPr lang="ja-JP"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（一部）</a:t>
            </a:r>
            <a:r>
              <a:rPr lang="en-US"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ct val="120000"/>
              </a:lnSpc>
              <a:spcBef>
                <a:spcPts val="1200"/>
              </a:spcBef>
              <a:buClrTx/>
              <a:buFontTx/>
              <a:buNone/>
              <a:defRPr/>
            </a:pPr>
            <a:r>
              <a:rPr lang="en-US" altLang="ja-JP" sz="11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&lt;div class="area-main" data-</a:t>
            </a:r>
            <a:r>
              <a:rPr lang="en-US" altLang="ja-JP" sz="1100" spc="120" dirty="0" err="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cms</a:t>
            </a:r>
            <a:r>
              <a:rPr lang="en-US" altLang="ja-JP" sz="11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-parts-group&gt;</a:t>
            </a:r>
            <a:br>
              <a:rPr lang="en-US" altLang="ja-JP" sz="11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1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&lt;div class="area-main-inner"&gt;</a:t>
            </a:r>
            <a:br>
              <a:rPr lang="en-US" altLang="ja-JP" sz="11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1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&lt;/div&gt;</a:t>
            </a:r>
          </a:p>
          <a:p>
            <a:pPr>
              <a:lnSpc>
                <a:spcPct val="120000"/>
              </a:lnSpc>
              <a:spcBef>
                <a:spcPts val="1200"/>
              </a:spcBef>
              <a:buClrTx/>
              <a:buFontTx/>
              <a:buNone/>
              <a:defRPr/>
            </a:pPr>
            <a:r>
              <a:rPr lang="en-US" altLang="ja-JP" sz="11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&lt;div class="area-main-inner2"&gt;</a:t>
            </a:r>
            <a:br>
              <a:rPr lang="en-US" altLang="ja-JP" sz="11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1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&lt;div data-parts-name="part-main-040 v7" class="ex-style_01A1 ex-imgSize_2S mod-part-pic ex-first-part"&gt;&lt;div class="mod-box-inner"&gt;&lt;div class="mod-box-inner2"&gt;&lt;div class="mod-set-step ex-first-child"&gt;&lt;div class="step1 ex-first-child"&gt;&lt;div class="mod-set-design4 ex-first-child"&gt;&lt;div class="mod-box-inner"&gt;&lt;div class="mod-box-inner2</a:t>
            </a:r>
          </a:p>
        </p:txBody>
      </p:sp>
      <p:pic>
        <p:nvPicPr>
          <p:cNvPr id="14341" name="Picture 4"/>
          <p:cNvPicPr>
            <a:picLocks noChangeAspect="1" noChangeArrowheads="1"/>
          </p:cNvPicPr>
          <p:nvPr/>
        </p:nvPicPr>
        <p:blipFill>
          <a:blip r:embed="rId3" cstate="print"/>
          <a:srcRect/>
          <a:stretch>
            <a:fillRect/>
          </a:stretch>
        </p:blipFill>
        <p:spPr bwMode="auto">
          <a:xfrm>
            <a:off x="258763" y="836613"/>
            <a:ext cx="4267200" cy="4392612"/>
          </a:xfrm>
          <a:prstGeom prst="rect">
            <a:avLst/>
          </a:prstGeom>
          <a:noFill/>
          <a:ln w="9525">
            <a:noFill/>
            <a:round/>
            <a:headEnd/>
            <a:tailEnd/>
          </a:ln>
          <a:effectLst/>
        </p:spPr>
      </p:pic>
      <p:sp>
        <p:nvSpPr>
          <p:cNvPr id="19461" name="Text Box 5"/>
          <p:cNvSpPr txBox="1">
            <a:spLocks noChangeArrowheads="1"/>
          </p:cNvSpPr>
          <p:nvPr/>
        </p:nvSpPr>
        <p:spPr bwMode="auto">
          <a:xfrm>
            <a:off x="4556125" y="4319588"/>
            <a:ext cx="4386263" cy="981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2000" tIns="46800" rIns="90000" bIns="46800">
            <a:spAutoFit/>
          </a:bodyPr>
          <a:lstStyle>
            <a:lvl1pPr marL="85725">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1pPr>
            <a:lvl2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2pPr>
            <a:lvl3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3pPr>
            <a:lvl4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4pPr>
            <a:lvl5pPr>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857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ＭＳ Ｐゴシック" pitchFamily="48" charset="-128"/>
              </a:defRPr>
            </a:lvl9pPr>
          </a:lstStyle>
          <a:p>
            <a:pPr>
              <a:lnSpc>
                <a:spcPct val="120000"/>
              </a:lnSpc>
              <a:spcBef>
                <a:spcPts val="600"/>
              </a:spcBef>
              <a:buClrTx/>
              <a:buFontTx/>
              <a:buNone/>
              <a:defRPr/>
            </a:pPr>
            <a:r>
              <a:rPr lang="en-US"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HTML</a:t>
            </a:r>
            <a:r>
              <a:rPr lang="ja-JP"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などを使って制作しなくても、</a:t>
            </a:r>
            <a:r>
              <a:rPr lang="en-US"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部品１つを選択するだけで、</a:t>
            </a:r>
            <a:r>
              <a:rPr lang="en-US"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簡単に</a:t>
            </a:r>
            <a:r>
              <a:rPr lang="ja-JP"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綺麗なレイアウトが出来ます</a:t>
            </a:r>
          </a:p>
        </p:txBody>
      </p:sp>
      <p:sp>
        <p:nvSpPr>
          <p:cNvPr id="7" name="正方形/長方形 6"/>
          <p:cNvSpPr/>
          <p:nvPr/>
        </p:nvSpPr>
        <p:spPr>
          <a:xfrm>
            <a:off x="270570" y="5733256"/>
            <a:ext cx="8568952" cy="792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buClrTx/>
              <a:buFontTx/>
              <a:buNone/>
              <a:defRPr/>
            </a:pPr>
            <a:r>
              <a:rPr lang="ja-JP" altLang="en-US" sz="2000" spc="12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専門知識がなくても</a:t>
            </a:r>
            <a:endParaRPr lang="en-US" altLang="ja-JP" sz="2000" spc="12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buClrTx/>
              <a:buFontTx/>
              <a:buNone/>
              <a:defRPr/>
            </a:pPr>
            <a:r>
              <a:rPr lang="ja-JP" altLang="ja-JP" sz="2400" spc="12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誰でも</a:t>
            </a:r>
            <a:r>
              <a:rPr lang="ja-JP" altLang="en-US" sz="2400" spc="12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簡単に</a:t>
            </a:r>
            <a:r>
              <a:rPr lang="ja-JP" altLang="en-US" sz="2400" spc="12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ホームページを</a:t>
            </a:r>
            <a:r>
              <a:rPr lang="ja-JP" altLang="en-US" sz="2400" spc="12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自分で更新</a:t>
            </a:r>
            <a:endParaRPr lang="ja-JP" altLang="ja-JP" sz="2400" spc="12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CustomShape 8"/>
          <p:cNvSpPr/>
          <p:nvPr/>
        </p:nvSpPr>
        <p:spPr>
          <a:xfrm>
            <a:off x="216000" y="-141844"/>
            <a:ext cx="8661300" cy="720000"/>
          </a:xfrm>
          <a:prstGeom prst="rect">
            <a:avLst/>
          </a:prstGeom>
          <a:noFill/>
          <a:ln w="9360">
            <a:noFill/>
          </a:ln>
        </p:spPr>
        <p:style>
          <a:lnRef idx="0">
            <a:scrgbClr r="0" g="0" b="0"/>
          </a:lnRef>
          <a:fillRef idx="0">
            <a:scrgbClr r="0" g="0" b="0"/>
          </a:fillRef>
          <a:effectRef idx="0">
            <a:scrgbClr r="0" g="0" b="0"/>
          </a:effectRef>
          <a:fontRef idx="minor"/>
        </p:style>
        <p:txBody>
          <a:bodyPr lIns="18000" tIns="45000" rIns="90000" bIns="45000" anchor="b"/>
          <a:lstStyle/>
          <a:p>
            <a:pPr>
              <a:defRPr/>
            </a:pPr>
            <a:r>
              <a:rPr lang="ja-JP" altLang="en-US" sz="2400" dirty="0" smtClean="0">
                <a:solidFill>
                  <a:srgbClr val="000000"/>
                </a:solidFill>
                <a:latin typeface="メイリオ" panose="020B0604030504040204" pitchFamily="50" charset="-128"/>
                <a:ea typeface="メイリオ" panose="020B0604030504040204" pitchFamily="50" charset="-128"/>
              </a:rPr>
              <a:t>２．専門</a:t>
            </a:r>
            <a:r>
              <a:rPr lang="ja-JP" altLang="en-US" sz="2400" dirty="0">
                <a:solidFill>
                  <a:srgbClr val="000000"/>
                </a:solidFill>
                <a:latin typeface="メイリオ" panose="020B0604030504040204" pitchFamily="50" charset="-128"/>
                <a:ea typeface="メイリオ" panose="020B0604030504040204" pitchFamily="50" charset="-128"/>
              </a:rPr>
              <a:t>知識は必要ないので</a:t>
            </a:r>
            <a:r>
              <a:rPr lang="ja-JP" altLang="en-US" sz="2400" dirty="0">
                <a:solidFill>
                  <a:srgbClr val="C00000"/>
                </a:solidFill>
                <a:latin typeface="メイリオ" panose="020B0604030504040204" pitchFamily="50" charset="-128"/>
                <a:ea typeface="メイリオ" panose="020B0604030504040204" pitchFamily="50" charset="-128"/>
              </a:rPr>
              <a:t>自分で更新</a:t>
            </a:r>
            <a:r>
              <a:rPr lang="ja-JP" altLang="en-US" sz="2400" dirty="0">
                <a:solidFill>
                  <a:srgbClr val="000000"/>
                </a:solidFill>
                <a:latin typeface="メイリオ" panose="020B0604030504040204" pitchFamily="50" charset="-128"/>
                <a:ea typeface="メイリオ" panose="020B0604030504040204" pitchFamily="50" charset="-128"/>
              </a:rPr>
              <a:t>ができる</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2304248" y="867040"/>
            <a:ext cx="4500000" cy="1985896"/>
          </a:xfrm>
          <a:prstGeom prst="rect">
            <a:avLst/>
          </a:prstGeom>
          <a:noFill/>
          <a:ln w="9525">
            <a:noFill/>
            <a:round/>
            <a:headEnd/>
            <a:tailEnd/>
          </a:ln>
          <a:effectLst/>
        </p:spPr>
      </p:pic>
      <p:sp>
        <p:nvSpPr>
          <p:cNvPr id="16" name="CustomShape 8"/>
          <p:cNvSpPr/>
          <p:nvPr/>
        </p:nvSpPr>
        <p:spPr>
          <a:xfrm>
            <a:off x="376486" y="131096"/>
            <a:ext cx="8660010" cy="561600"/>
          </a:xfrm>
          <a:prstGeom prst="rect">
            <a:avLst/>
          </a:prstGeom>
          <a:noFill/>
          <a:ln w="9360">
            <a:noFill/>
          </a:ln>
        </p:spPr>
        <p:style>
          <a:lnRef idx="0">
            <a:scrgbClr r="0" g="0" b="0"/>
          </a:lnRef>
          <a:fillRef idx="0">
            <a:scrgbClr r="0" g="0" b="0"/>
          </a:fillRef>
          <a:effectRef idx="0">
            <a:scrgbClr r="0" g="0" b="0"/>
          </a:effectRef>
          <a:fontRef idx="minor"/>
        </p:style>
        <p:txBody>
          <a:bodyPr lIns="18000" tIns="45000" rIns="90000" bIns="45000" anchor="b"/>
          <a:lstStyle/>
          <a:p>
            <a:endParaRPr lang="ja-JP" altLang="en-US" sz="2400" dirty="0" smtClean="0"/>
          </a:p>
        </p:txBody>
      </p:sp>
      <p:sp>
        <p:nvSpPr>
          <p:cNvPr id="12" name="CustomShape 8"/>
          <p:cNvSpPr/>
          <p:nvPr/>
        </p:nvSpPr>
        <p:spPr>
          <a:xfrm>
            <a:off x="216000" y="-150134"/>
            <a:ext cx="8676850" cy="720000"/>
          </a:xfrm>
          <a:prstGeom prst="rect">
            <a:avLst/>
          </a:prstGeom>
          <a:noFill/>
          <a:ln w="9360">
            <a:noFill/>
          </a:ln>
        </p:spPr>
        <p:style>
          <a:lnRef idx="0">
            <a:scrgbClr r="0" g="0" b="0"/>
          </a:lnRef>
          <a:fillRef idx="0">
            <a:scrgbClr r="0" g="0" b="0"/>
          </a:fillRef>
          <a:effectRef idx="0">
            <a:scrgbClr r="0" g="0" b="0"/>
          </a:effectRef>
          <a:fontRef idx="minor"/>
        </p:style>
        <p:txBody>
          <a:bodyPr lIns="18000" tIns="45000" rIns="90000" bIns="45000" anchor="b"/>
          <a:lstStyle/>
          <a:p>
            <a:r>
              <a:rPr lang="ja-JP" altLang="en-US" sz="2400" dirty="0" smtClean="0">
                <a:solidFill>
                  <a:srgbClr val="000000"/>
                </a:solidFill>
                <a:latin typeface="メイリオ" panose="020B0604030504040204" pitchFamily="50" charset="-128"/>
                <a:ea typeface="メイリオ" panose="020B0604030504040204" pitchFamily="50" charset="-128"/>
              </a:rPr>
              <a:t>３．ビジネスに適したデザインを用意</a:t>
            </a:r>
            <a:endParaRPr lang="ja-JP" altLang="en-US" sz="2800" dirty="0"/>
          </a:p>
        </p:txBody>
      </p:sp>
      <p:sp>
        <p:nvSpPr>
          <p:cNvPr id="13" name="テキスト ボックス 12"/>
          <p:cNvSpPr txBox="1"/>
          <p:nvPr/>
        </p:nvSpPr>
        <p:spPr>
          <a:xfrm>
            <a:off x="755576" y="3140968"/>
            <a:ext cx="7541687" cy="2031325"/>
          </a:xfrm>
          <a:prstGeom prst="rect">
            <a:avLst/>
          </a:prstGeom>
          <a:noFill/>
        </p:spPr>
        <p:txBody>
          <a:bodyPr wrap="square" rtlCol="0">
            <a:spAutoFit/>
          </a:bodyPr>
          <a:lstStyle/>
          <a:p>
            <a:r>
              <a:rPr kumimoji="1" lang="ja-JP" altLang="en-US" dirty="0" smtClean="0"/>
              <a:t>・</a:t>
            </a:r>
            <a:r>
              <a:rPr kumimoji="1" lang="ja-JP" altLang="en-US" dirty="0" smtClean="0">
                <a:solidFill>
                  <a:srgbClr val="FF0000"/>
                </a:solidFill>
              </a:rPr>
              <a:t>多業種</a:t>
            </a:r>
            <a:r>
              <a:rPr kumimoji="1" lang="ja-JP" altLang="en-US" dirty="0" smtClean="0"/>
              <a:t>に対応可能なデザインが標準装備</a:t>
            </a:r>
            <a:endParaRPr kumimoji="1" lang="en-US" altLang="ja-JP" dirty="0" smtClean="0"/>
          </a:p>
          <a:p>
            <a:r>
              <a:rPr lang="ja-JP" altLang="en-US" dirty="0" smtClean="0"/>
              <a:t>・「おしゃれ」だけではなく、</a:t>
            </a:r>
            <a:r>
              <a:rPr lang="ja-JP" altLang="en-US" dirty="0" smtClean="0">
                <a:solidFill>
                  <a:srgbClr val="FF0000"/>
                </a:solidFill>
              </a:rPr>
              <a:t>ビジネス用</a:t>
            </a:r>
            <a:r>
              <a:rPr lang="ja-JP" altLang="en-US" dirty="0" smtClean="0"/>
              <a:t>に適したデザインを用意</a:t>
            </a:r>
            <a:endParaRPr lang="en-US" altLang="ja-JP" dirty="0" smtClean="0"/>
          </a:p>
          <a:p>
            <a:endParaRPr kumimoji="1" lang="en-US" altLang="ja-JP" dirty="0" smtClean="0"/>
          </a:p>
          <a:p>
            <a:r>
              <a:rPr lang="en-US" altLang="ja-JP" dirty="0" smtClean="0"/>
              <a:t>【</a:t>
            </a:r>
            <a:r>
              <a:rPr lang="ja-JP" altLang="en-US" dirty="0" smtClean="0"/>
              <a:t>あきばれホームページ</a:t>
            </a:r>
            <a:r>
              <a:rPr lang="en-US" altLang="ja-JP" dirty="0" smtClean="0"/>
              <a:t>】</a:t>
            </a:r>
            <a:r>
              <a:rPr lang="ja-JP" altLang="en-US" dirty="0" smtClean="0"/>
              <a:t>では、</a:t>
            </a:r>
            <a:endParaRPr lang="en-US" altLang="ja-JP" dirty="0" smtClean="0"/>
          </a:p>
          <a:p>
            <a:r>
              <a:rPr kumimoji="1" lang="en-US" altLang="ja-JP" dirty="0" smtClean="0">
                <a:solidFill>
                  <a:srgbClr val="FF0000"/>
                </a:solidFill>
              </a:rPr>
              <a:t>10,000</a:t>
            </a:r>
            <a:r>
              <a:rPr kumimoji="1" lang="ja-JP" altLang="en-US" dirty="0" smtClean="0"/>
              <a:t>以上のホームページ制作で得た中小企業・個人事業主がホームページで申込みやお問合せを得るためのノウハウを埋め込んだデザインを提供しています。</a:t>
            </a:r>
            <a:endParaRPr kumimoji="1" lang="ja-JP" altLang="en-US" dirty="0"/>
          </a:p>
        </p:txBody>
      </p:sp>
      <p:sp>
        <p:nvSpPr>
          <p:cNvPr id="15" name="正方形/長方形 14"/>
          <p:cNvSpPr/>
          <p:nvPr/>
        </p:nvSpPr>
        <p:spPr>
          <a:xfrm>
            <a:off x="270570" y="5733256"/>
            <a:ext cx="8568952" cy="792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buClrTx/>
              <a:buFontTx/>
              <a:buNone/>
              <a:defRPr/>
            </a:pPr>
            <a:r>
              <a:rPr lang="ja-JP" altLang="en-US" sz="2000" spc="12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ビジネス向けのデザインを標準装備</a:t>
            </a:r>
            <a:endParaRPr lang="en-US" altLang="ja-JP" sz="2000" spc="12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buClrTx/>
              <a:buFontTx/>
              <a:buNone/>
              <a:defRPr/>
            </a:pPr>
            <a:r>
              <a:rPr lang="ja-JP" altLang="en-US" sz="2400" spc="12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見やすく「反応がとれる」ホームページを制作可能</a:t>
            </a:r>
            <a:endParaRPr lang="ja-JP" altLang="ja-JP" sz="2400" spc="12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
          <p:cNvSpPr txBox="1">
            <a:spLocks noChangeArrowheads="1"/>
          </p:cNvSpPr>
          <p:nvPr/>
        </p:nvSpPr>
        <p:spPr bwMode="auto">
          <a:xfrm>
            <a:off x="287338" y="5683250"/>
            <a:ext cx="8589962" cy="765175"/>
          </a:xfrm>
          <a:prstGeom prst="rect">
            <a:avLst/>
          </a:prstGeom>
          <a:noFill/>
          <a:ln w="25400">
            <a:solidFill>
              <a:srgbClr val="C00000"/>
            </a:solidFill>
          </a:ln>
          <a:effectLs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9pPr>
          </a:lstStyle>
          <a:p>
            <a:pPr algn="ctr">
              <a:buClrTx/>
              <a:buFontTx/>
              <a:buNone/>
              <a:defRPr/>
            </a:pPr>
            <a:r>
              <a:rPr lang="en-US" altLang="ja-JP"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SEO</a:t>
            </a:r>
            <a:r>
              <a:rPr lang="ja-JP" altLang="ja-JP"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強いホームページ</a:t>
            </a:r>
            <a:r>
              <a:rPr lang="ja-JP" altLang="ja-JP"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を自分で</a:t>
            </a:r>
            <a:r>
              <a:rPr lang="ja-JP" altLang="en-US"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制作</a:t>
            </a:r>
            <a:r>
              <a:rPr lang="ja-JP" altLang="ja-JP"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可能</a:t>
            </a:r>
            <a:r>
              <a:rPr lang="en-US" altLang="ja-JP"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spc="12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検索で見つけて</a:t>
            </a:r>
            <a:r>
              <a:rPr lang="ja-JP" altLang="ja-JP" sz="2400" spc="12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もらえる</a:t>
            </a:r>
            <a:r>
              <a:rPr lang="ja-JP" altLang="en-US" sz="2400" spc="12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ホームページ</a:t>
            </a:r>
            <a:r>
              <a:rPr lang="ja-JP" altLang="ja-JP" sz="2400" spc="12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へ</a:t>
            </a:r>
          </a:p>
        </p:txBody>
      </p:sp>
      <p:sp>
        <p:nvSpPr>
          <p:cNvPr id="9" name="Rectangle 2"/>
          <p:cNvSpPr>
            <a:spLocks noChangeArrowheads="1"/>
          </p:cNvSpPr>
          <p:nvPr/>
        </p:nvSpPr>
        <p:spPr bwMode="auto">
          <a:xfrm>
            <a:off x="4499992" y="828675"/>
            <a:ext cx="4367783" cy="1882775"/>
          </a:xfrm>
          <a:prstGeom prst="rect">
            <a:avLst/>
          </a:prstGeom>
          <a:noFill/>
          <a:ln w="19080" cap="sq">
            <a:solidFill>
              <a:srgbClr val="DDDDDD"/>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08000" tIns="108000" rIns="90000" bIns="46800"/>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50" charset="-128"/>
                <a:ea typeface="Meiryo UI" pitchFamily="50" charset="-128"/>
                <a:cs typeface="Meiryo UI" pitchFamily="50" charset="-128"/>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Meiryo UI" pitchFamily="50" charset="-128"/>
                <a:ea typeface="Meiryo UI" pitchFamily="50" charset="-128"/>
                <a:cs typeface="Meiryo UI" pitchFamily="50" charset="-128"/>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50" charset="-128"/>
                <a:ea typeface="Meiryo UI" pitchFamily="50" charset="-128"/>
                <a:cs typeface="Meiryo UI"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9pPr>
          </a:lstStyle>
          <a:p>
            <a:pPr eaLnBrk="1" hangingPunct="1">
              <a:spcBef>
                <a:spcPct val="0"/>
              </a:spcBef>
              <a:spcAft>
                <a:spcPct val="0"/>
              </a:spcAft>
              <a:buClrTx/>
              <a:buFontTx/>
              <a:buNone/>
            </a:pPr>
            <a:r>
              <a:rPr lang="ja-JP" altLang="ja-JP" sz="1800" b="1">
                <a:latin typeface="メイリオ" panose="020B0604030504040204" pitchFamily="50" charset="-128"/>
                <a:ea typeface="メイリオ" panose="020B0604030504040204" pitchFamily="50" charset="-128"/>
                <a:cs typeface="メイリオ" panose="020B0604030504040204" pitchFamily="50" charset="-128"/>
              </a:rPr>
              <a:t>普通の制作会社の場合</a:t>
            </a:r>
            <a:r>
              <a:rPr lang="en-US" altLang="ja-JP" sz="1800" b="1">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2" name="Rectangle 3"/>
          <p:cNvSpPr>
            <a:spLocks noChangeArrowheads="1"/>
          </p:cNvSpPr>
          <p:nvPr/>
        </p:nvSpPr>
        <p:spPr bwMode="auto">
          <a:xfrm>
            <a:off x="277813" y="828675"/>
            <a:ext cx="4222179" cy="1887538"/>
          </a:xfrm>
          <a:prstGeom prst="rect">
            <a:avLst/>
          </a:prstGeom>
          <a:noFill/>
          <a:ln w="19080" cap="sq">
            <a:solidFill>
              <a:srgbClr val="DDDDDD"/>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08000" tIns="108000" rIns="90000" bIns="46800"/>
          <a:lstStyle>
            <a:lvl1pPr eaLnBrk="0" hangingPunct="0">
              <a:spcBef>
                <a:spcPts val="3000"/>
              </a:spcBef>
              <a:spcAft>
                <a:spcPts val="3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50" charset="-128"/>
                <a:ea typeface="Meiryo UI" pitchFamily="50" charset="-128"/>
                <a:cs typeface="Meiryo UI" pitchFamily="50" charset="-128"/>
              </a:defRPr>
            </a:lvl1pPr>
            <a:lvl2pPr eaLnBrk="0" hangingPunct="0">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Meiryo UI" pitchFamily="50" charset="-128"/>
                <a:ea typeface="Meiryo UI" pitchFamily="50" charset="-128"/>
                <a:cs typeface="Meiryo UI" pitchFamily="50" charset="-128"/>
              </a:defRPr>
            </a:lvl2pPr>
            <a:lvl3pPr eaLnBrk="0" hangingPunct="0">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Meiryo UI" pitchFamily="50" charset="-128"/>
                <a:ea typeface="Meiryo UI" pitchFamily="50" charset="-128"/>
                <a:cs typeface="Meiryo UI"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Meiryo UI" pitchFamily="50" charset="-128"/>
                <a:ea typeface="Meiryo UI" pitchFamily="50" charset="-128"/>
                <a:cs typeface="Meiryo UI" pitchFamily="50" charset="-128"/>
              </a:defRPr>
            </a:lvl9pPr>
          </a:lstStyle>
          <a:p>
            <a:pPr eaLnBrk="1" hangingPunct="1">
              <a:spcBef>
                <a:spcPct val="0"/>
              </a:spcBef>
              <a:spcAft>
                <a:spcPct val="0"/>
              </a:spcAft>
              <a:buClrTx/>
              <a:buFontTx/>
              <a:buNone/>
            </a:pPr>
            <a:r>
              <a:rPr lang="ja-JP" altLang="ja-JP" sz="1800" b="1">
                <a:latin typeface="メイリオ" panose="020B0604030504040204" pitchFamily="50" charset="-128"/>
                <a:ea typeface="メイリオ" panose="020B0604030504040204" pitchFamily="50" charset="-128"/>
                <a:cs typeface="メイリオ" panose="020B0604030504040204" pitchFamily="50" charset="-128"/>
              </a:rPr>
              <a:t>あきばれホームページの場合</a:t>
            </a:r>
            <a:r>
              <a:rPr lang="en-US" altLang="ja-JP" sz="1800" b="1">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13" name="Group 4"/>
          <p:cNvGrpSpPr>
            <a:grpSpLocks/>
          </p:cNvGrpSpPr>
          <p:nvPr/>
        </p:nvGrpSpPr>
        <p:grpSpPr bwMode="auto">
          <a:xfrm>
            <a:off x="3738563" y="1608138"/>
            <a:ext cx="1074737" cy="1028700"/>
            <a:chOff x="2355" y="1013"/>
            <a:chExt cx="677" cy="648"/>
          </a:xfrm>
        </p:grpSpPr>
        <p:sp>
          <p:nvSpPr>
            <p:cNvPr id="14" name="Text Box 5"/>
            <p:cNvSpPr txBox="1">
              <a:spLocks noChangeArrowheads="1"/>
            </p:cNvSpPr>
            <p:nvPr/>
          </p:nvSpPr>
          <p:spPr bwMode="auto">
            <a:xfrm>
              <a:off x="2355" y="1467"/>
              <a:ext cx="677" cy="19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5" name="Group 6"/>
            <p:cNvGrpSpPr>
              <a:grpSpLocks/>
            </p:cNvGrpSpPr>
            <p:nvPr/>
          </p:nvGrpSpPr>
          <p:grpSpPr bwMode="auto">
            <a:xfrm>
              <a:off x="2609" y="1140"/>
              <a:ext cx="168" cy="282"/>
              <a:chOff x="2609" y="1140"/>
              <a:chExt cx="168" cy="282"/>
            </a:xfrm>
          </p:grpSpPr>
          <p:sp>
            <p:nvSpPr>
              <p:cNvPr id="17" name="Oval 7"/>
              <p:cNvSpPr>
                <a:spLocks noChangeArrowheads="1"/>
              </p:cNvSpPr>
              <p:nvPr/>
            </p:nvSpPr>
            <p:spPr bwMode="auto">
              <a:xfrm>
                <a:off x="2609" y="1140"/>
                <a:ext cx="168" cy="146"/>
              </a:xfrm>
              <a:prstGeom prst="ellipse">
                <a:avLst/>
              </a:prstGeom>
              <a:solidFill>
                <a:srgbClr val="FF7C80"/>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AutoShape 8"/>
              <p:cNvSpPr>
                <a:spLocks noChangeArrowheads="1"/>
              </p:cNvSpPr>
              <p:nvPr/>
            </p:nvSpPr>
            <p:spPr bwMode="auto">
              <a:xfrm>
                <a:off x="2636" y="1242"/>
                <a:ext cx="114" cy="180"/>
              </a:xfrm>
              <a:prstGeom prst="triangle">
                <a:avLst>
                  <a:gd name="adj" fmla="val 50000"/>
                </a:avLst>
              </a:prstGeom>
              <a:solidFill>
                <a:srgbClr val="FF7C80"/>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6" name="AutoShape 9"/>
            <p:cNvSpPr>
              <a:spLocks noChangeArrowheads="1"/>
            </p:cNvSpPr>
            <p:nvPr/>
          </p:nvSpPr>
          <p:spPr bwMode="auto">
            <a:xfrm>
              <a:off x="2502" y="1013"/>
              <a:ext cx="398" cy="644"/>
            </a:xfrm>
            <a:prstGeom prst="flowChartProcess">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9" name="Group 10"/>
          <p:cNvGrpSpPr>
            <a:grpSpLocks/>
          </p:cNvGrpSpPr>
          <p:nvPr/>
        </p:nvGrpSpPr>
        <p:grpSpPr bwMode="auto">
          <a:xfrm>
            <a:off x="8027988" y="1608138"/>
            <a:ext cx="1076325" cy="1028700"/>
            <a:chOff x="5057" y="1013"/>
            <a:chExt cx="678" cy="648"/>
          </a:xfrm>
        </p:grpSpPr>
        <p:sp>
          <p:nvSpPr>
            <p:cNvPr id="20" name="Text Box 11"/>
            <p:cNvSpPr txBox="1">
              <a:spLocks noChangeArrowheads="1"/>
            </p:cNvSpPr>
            <p:nvPr/>
          </p:nvSpPr>
          <p:spPr bwMode="auto">
            <a:xfrm>
              <a:off x="5057" y="1467"/>
              <a:ext cx="678" cy="19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1" name="Group 12"/>
            <p:cNvGrpSpPr>
              <a:grpSpLocks/>
            </p:cNvGrpSpPr>
            <p:nvPr/>
          </p:nvGrpSpPr>
          <p:grpSpPr bwMode="auto">
            <a:xfrm>
              <a:off x="5312" y="1140"/>
              <a:ext cx="168" cy="282"/>
              <a:chOff x="5312" y="1140"/>
              <a:chExt cx="168" cy="282"/>
            </a:xfrm>
          </p:grpSpPr>
          <p:sp>
            <p:nvSpPr>
              <p:cNvPr id="23" name="Oval 13"/>
              <p:cNvSpPr>
                <a:spLocks noChangeArrowheads="1"/>
              </p:cNvSpPr>
              <p:nvPr/>
            </p:nvSpPr>
            <p:spPr bwMode="auto">
              <a:xfrm>
                <a:off x="5312" y="1140"/>
                <a:ext cx="168" cy="146"/>
              </a:xfrm>
              <a:prstGeom prst="ellipse">
                <a:avLst/>
              </a:prstGeom>
              <a:solidFill>
                <a:srgbClr val="FF7C80"/>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AutoShape 14"/>
              <p:cNvSpPr>
                <a:spLocks noChangeArrowheads="1"/>
              </p:cNvSpPr>
              <p:nvPr/>
            </p:nvSpPr>
            <p:spPr bwMode="auto">
              <a:xfrm>
                <a:off x="5339" y="1242"/>
                <a:ext cx="114" cy="180"/>
              </a:xfrm>
              <a:prstGeom prst="triangle">
                <a:avLst>
                  <a:gd name="adj" fmla="val 50000"/>
                </a:avLst>
              </a:prstGeom>
              <a:solidFill>
                <a:srgbClr val="FF7C80"/>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2" name="AutoShape 15"/>
            <p:cNvSpPr>
              <a:spLocks noChangeArrowheads="1"/>
            </p:cNvSpPr>
            <p:nvPr/>
          </p:nvSpPr>
          <p:spPr bwMode="auto">
            <a:xfrm>
              <a:off x="5205" y="1013"/>
              <a:ext cx="397" cy="644"/>
            </a:xfrm>
            <a:prstGeom prst="flowChartProcess">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5" name="Rectangle 16"/>
          <p:cNvSpPr>
            <a:spLocks noChangeArrowheads="1"/>
          </p:cNvSpPr>
          <p:nvPr/>
        </p:nvSpPr>
        <p:spPr bwMode="auto">
          <a:xfrm>
            <a:off x="277813" y="2716213"/>
            <a:ext cx="8599487" cy="2646362"/>
          </a:xfrm>
          <a:prstGeom prst="rect">
            <a:avLst/>
          </a:prstGeom>
          <a:noFill/>
          <a:ln w="19080" cap="sq">
            <a:solidFill>
              <a:srgbClr val="DDDDDD"/>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08000" tIns="1080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9pPr>
          </a:lstStyle>
          <a:p>
            <a:pPr>
              <a:lnSpc>
                <a:spcPct val="120000"/>
              </a:lnSpc>
              <a:spcBef>
                <a:spcPts val="300"/>
              </a:spcBef>
              <a:buClrTx/>
              <a:buFontTx/>
              <a:buNone/>
              <a:defRPr/>
            </a:pPr>
            <a:r>
              <a:rPr lang="ja-JP"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検索結果の上位表示には</a:t>
            </a:r>
            <a:r>
              <a:rPr lang="en-US"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Google</a:t>
            </a:r>
            <a:r>
              <a:rPr lang="ja-JP"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が推奨するルールに従う必要があります。</a:t>
            </a:r>
          </a:p>
          <a:p>
            <a:pPr>
              <a:lnSpc>
                <a:spcPct val="120000"/>
              </a:lnSpc>
              <a:spcBef>
                <a:spcPts val="300"/>
              </a:spcBef>
              <a:buClrTx/>
              <a:buFontTx/>
              <a:buNone/>
              <a:defRPr/>
            </a:pPr>
            <a:r>
              <a:rPr lang="en-US"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Google</a:t>
            </a:r>
            <a:r>
              <a:rPr lang="ja-JP"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のルール：</a:t>
            </a:r>
            <a:r>
              <a:rPr lang="ja-JP" altLang="ja-JP" sz="1600" spc="120" dirty="0" smtClean="0">
                <a:solidFill>
                  <a:srgbClr val="FF3333"/>
                </a:solidFill>
                <a:latin typeface="メイリオ" panose="020B0604030504040204" pitchFamily="50" charset="-128"/>
                <a:ea typeface="メイリオ" panose="020B0604030504040204" pitchFamily="50" charset="-128"/>
                <a:cs typeface="メイリオ" panose="020B0604030504040204" pitchFamily="50" charset="-128"/>
              </a:rPr>
              <a:t>検索エンジン最適化スターターガイド</a:t>
            </a:r>
          </a:p>
          <a:p>
            <a:pPr>
              <a:lnSpc>
                <a:spcPct val="120000"/>
              </a:lnSpc>
              <a:spcBef>
                <a:spcPts val="300"/>
              </a:spcBef>
              <a:buClrTx/>
              <a:buFontTx/>
              <a:buNone/>
              <a:defRPr/>
            </a:pPr>
            <a:endParaRPr lang="en-US"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spcBef>
                <a:spcPts val="300"/>
              </a:spcBef>
              <a:buClrTx/>
              <a:buFontTx/>
              <a:buNone/>
              <a:defRPr/>
            </a:pPr>
            <a:r>
              <a:rPr lang="ja-JP"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そのルールに従ってあきばれホームページの</a:t>
            </a:r>
            <a:r>
              <a:rPr lang="en-US"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CMS</a:t>
            </a:r>
            <a:r>
              <a:rPr lang="ja-JP"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は作られています。</a:t>
            </a:r>
          </a:p>
          <a:p>
            <a:pPr marL="179388" indent="-179388">
              <a:lnSpc>
                <a:spcPct val="120000"/>
              </a:lnSpc>
              <a:spcBef>
                <a:spcPts val="300"/>
              </a:spcBef>
              <a:buFont typeface="Arial" charset="0"/>
              <a:buChar char="•"/>
              <a:tabLst>
                <a:tab pos="17938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ページタイトルと</a:t>
            </a:r>
            <a:r>
              <a:rPr lang="en-US"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description</a:t>
            </a:r>
          </a:p>
          <a:p>
            <a:pPr marL="179388" indent="-179388">
              <a:lnSpc>
                <a:spcPct val="120000"/>
              </a:lnSpc>
              <a:spcBef>
                <a:spcPts val="300"/>
              </a:spcBef>
              <a:buFont typeface="Arial" charset="0"/>
              <a:buChar char="•"/>
              <a:tabLst>
                <a:tab pos="17938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ナビゲーションをわかりやすく</a:t>
            </a:r>
          </a:p>
          <a:p>
            <a:pPr marL="179388" indent="-179388">
              <a:lnSpc>
                <a:spcPct val="120000"/>
              </a:lnSpc>
              <a:spcBef>
                <a:spcPts val="300"/>
              </a:spcBef>
              <a:buFont typeface="Arial" charset="0"/>
              <a:buChar char="•"/>
              <a:tabLst>
                <a:tab pos="17938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パンくずリスト　など</a:t>
            </a:r>
            <a:r>
              <a:rPr lang="en-US"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ct val="120000"/>
              </a:lnSpc>
              <a:spcBef>
                <a:spcPts val="300"/>
              </a:spcBef>
              <a:buClrTx/>
              <a:buFontTx/>
              <a:buNone/>
              <a:defRPr/>
            </a:pPr>
            <a:endParaRPr lang="en-US"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spcBef>
                <a:spcPts val="300"/>
              </a:spcBef>
              <a:buClrTx/>
              <a:buFontTx/>
              <a:buNone/>
              <a:defRPr/>
            </a:pPr>
            <a:endParaRPr lang="en-US" altLang="ja-JP" sz="1600" spc="12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AutoShape 17"/>
          <p:cNvSpPr>
            <a:spLocks noChangeArrowheads="1"/>
          </p:cNvSpPr>
          <p:nvPr/>
        </p:nvSpPr>
        <p:spPr bwMode="auto">
          <a:xfrm>
            <a:off x="381000" y="1595438"/>
            <a:ext cx="3590925" cy="863600"/>
          </a:xfrm>
          <a:prstGeom prst="wedgeRectCallout">
            <a:avLst>
              <a:gd name="adj1" fmla="val 53875"/>
              <a:gd name="adj2" fmla="val 2963"/>
            </a:avLst>
          </a:prstGeom>
          <a:noFill/>
          <a:ln w="12600" cap="sq">
            <a:solidFill>
              <a:srgbClr val="B2B2B2"/>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9pPr>
          </a:lstStyle>
          <a:p>
            <a:pPr>
              <a:buClrTx/>
              <a:buFontTx/>
              <a:buNone/>
              <a:defRPr/>
            </a:pPr>
            <a:r>
              <a:rPr lang="ja-JP"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検索エンジンのルールはばっちり！</a:t>
            </a:r>
          </a:p>
          <a:p>
            <a:pPr>
              <a:buClrTx/>
              <a:buFontTx/>
              <a:buNone/>
              <a:defRPr/>
            </a:pP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ホームページも</a:t>
            </a:r>
            <a:r>
              <a:rPr lang="ja-JP"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上位表示で</a:t>
            </a:r>
            <a:r>
              <a:rPr lang="en-US"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見てくれる人も沢山</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AutoShape 18"/>
          <p:cNvSpPr>
            <a:spLocks noChangeArrowheads="1"/>
          </p:cNvSpPr>
          <p:nvPr/>
        </p:nvSpPr>
        <p:spPr bwMode="auto">
          <a:xfrm>
            <a:off x="4644008" y="1595438"/>
            <a:ext cx="3672408" cy="863600"/>
          </a:xfrm>
          <a:prstGeom prst="wedgeRectCallout">
            <a:avLst>
              <a:gd name="adj1" fmla="val 53875"/>
              <a:gd name="adj2" fmla="val 2963"/>
            </a:avLst>
          </a:prstGeom>
          <a:noFill/>
          <a:ln w="12600" cap="sq">
            <a:solidFill>
              <a:srgbClr val="B2B2B2"/>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48" charset="-128"/>
              </a:defRPr>
            </a:lvl9pPr>
          </a:lstStyle>
          <a:p>
            <a:pPr>
              <a:buClrTx/>
              <a:buFontTx/>
              <a:buNone/>
              <a:defRPr/>
            </a:pPr>
            <a:r>
              <a:rPr lang="ja-JP"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検索エンジンのルールが分からない</a:t>
            </a:r>
            <a:r>
              <a:rPr lang="en-US"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a:p>
            <a:pPr>
              <a:buClrTx/>
              <a:buFontTx/>
              <a:buNone/>
              <a:defRPr/>
            </a:pP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ホームページ</a:t>
            </a:r>
            <a:r>
              <a:rPr lang="ja-JP"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を見てくれる人もいない</a:t>
            </a:r>
          </a:p>
        </p:txBody>
      </p:sp>
      <p:sp>
        <p:nvSpPr>
          <p:cNvPr id="29" name="CustomShape 8"/>
          <p:cNvSpPr/>
          <p:nvPr/>
        </p:nvSpPr>
        <p:spPr>
          <a:xfrm>
            <a:off x="216000" y="-131211"/>
            <a:ext cx="8820496" cy="720000"/>
          </a:xfrm>
          <a:prstGeom prst="rect">
            <a:avLst/>
          </a:prstGeom>
          <a:noFill/>
          <a:ln w="9360">
            <a:noFill/>
          </a:ln>
        </p:spPr>
        <p:style>
          <a:lnRef idx="0">
            <a:scrgbClr r="0" g="0" b="0"/>
          </a:lnRef>
          <a:fillRef idx="0">
            <a:scrgbClr r="0" g="0" b="0"/>
          </a:fillRef>
          <a:effectRef idx="0">
            <a:scrgbClr r="0" g="0" b="0"/>
          </a:effectRef>
          <a:fontRef idx="minor"/>
        </p:style>
        <p:txBody>
          <a:bodyPr lIns="18000" tIns="45000" rIns="90000" bIns="45000" anchor="b"/>
          <a:lstStyle/>
          <a:p>
            <a:pPr>
              <a:defRPr/>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SEO</a:t>
            </a:r>
            <a:r>
              <a:rPr lang="ja-JP" altLang="ja-JP" sz="2400"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強く、見つけてもらいやすいホームページへ</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 xmlns:p14="http://schemas.microsoft.com/office/powerpoint/2010/main" val="568847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3940</TotalTime>
  <Words>832</Words>
  <Application>Microsoft Office PowerPoint</Application>
  <PresentationFormat>画面に合わせる (4:3)</PresentationFormat>
  <Paragraphs>196</Paragraphs>
  <Slides>12</Slides>
  <Notes>7</Notes>
  <HiddenSlides>0</HiddenSlides>
  <MMClips>0</MMClips>
  <ScaleCrop>false</ScaleCrop>
  <HeadingPairs>
    <vt:vector size="4" baseType="variant">
      <vt:variant>
        <vt:lpstr>テーマ</vt:lpstr>
      </vt:variant>
      <vt:variant>
        <vt:i4>2</vt:i4>
      </vt:variant>
      <vt:variant>
        <vt:lpstr>スライド タイトル</vt:lpstr>
      </vt:variant>
      <vt:variant>
        <vt:i4>12</vt:i4>
      </vt:variant>
    </vt:vector>
  </HeadingPairs>
  <TitlesOfParts>
    <vt:vector size="14" baseType="lpstr">
      <vt:lpstr>Office Theme</vt:lpstr>
      <vt:lpstr>Office Theme</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小川 琢弘</dc:creator>
  <cp:lastModifiedBy>ogawa</cp:lastModifiedBy>
  <cp:revision>840</cp:revision>
  <cp:lastPrinted>2014-09-05T08:13:30Z</cp:lastPrinted>
  <dcterms:created xsi:type="dcterms:W3CDTF">2006-12-19T05:40:08Z</dcterms:created>
  <dcterms:modified xsi:type="dcterms:W3CDTF">2015-10-01T02:44:09Z</dcterms:modified>
  <dc:language>ja-JP</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XTAG2">
    <vt:lpwstr>000800ba15000000000001023720</vt:lpwstr>
  </property>
  <property fmtid="{D5CDD505-2E9C-101B-9397-08002B2CF9AE}" pid="8" name="Notes">
    <vt:i4>20</vt:i4>
  </property>
  <property fmtid="{D5CDD505-2E9C-101B-9397-08002B2CF9AE}" pid="9" name="PresentationFormat">
    <vt:lpwstr>画面に合わせる (4:3)</vt:lpwstr>
  </property>
  <property fmtid="{D5CDD505-2E9C-101B-9397-08002B2CF9AE}" pid="10" name="ScaleCrop">
    <vt:bool>false</vt:bool>
  </property>
  <property fmtid="{D5CDD505-2E9C-101B-9397-08002B2CF9AE}" pid="11" name="ShareDoc">
    <vt:bool>false</vt:bool>
  </property>
  <property fmtid="{D5CDD505-2E9C-101B-9397-08002B2CF9AE}" pid="12" name="Slides">
    <vt:i4>26</vt:i4>
  </property>
</Properties>
</file>