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305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5715000" type="screen16x1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6B6B6B"/>
    <a:srgbClr val="717171"/>
    <a:srgbClr val="5F5F5F"/>
    <a:srgbClr val="77777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10" d="100"/>
          <a:sy n="110" d="100"/>
        </p:scale>
        <p:origin x="-1644" y="-48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8DFD6-F702-43DA-83B6-BD830D029EC2}" type="datetimeFigureOut">
              <a:rPr kumimoji="1" lang="ja-JP" altLang="en-US" smtClean="0"/>
              <a:pPr/>
              <a:t>2015/10/1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86E7B-5561-4266-AE71-05F0F305A12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21165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このようなホームページを簡単に作成・更新できます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5A997-C364-4C97-8D5F-B0607A150B78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06363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このような部品も用意しています。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5A997-C364-4C97-8D5F-B0607A150B78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06363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このような部品も用意しています。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5A997-C364-4C97-8D5F-B0607A150B78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06363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このような部品も用意しています。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5A997-C364-4C97-8D5F-B0607A150B78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0636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このようなホームページを簡単に作成・更新できます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5A997-C364-4C97-8D5F-B0607A150B78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06363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このようなホームページを簡単に作成・更新できます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5A997-C364-4C97-8D5F-B0607A150B78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06363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このようなホームページを簡単に作成・更新できます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5A997-C364-4C97-8D5F-B0607A150B78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06363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このようなホームページを簡単に作成・更新できます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5A997-C364-4C97-8D5F-B0607A150B78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06363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このようなホームページを簡単に作成・更新できます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5A997-C364-4C97-8D5F-B0607A150B78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06363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このようなホームページを簡単に作成・更新できます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5A997-C364-4C97-8D5F-B0607A150B78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06363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ホームページを制作・更新する際は、あらかじめ用意されたこのような「部品」を貼り付けて利用します。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5A997-C364-4C97-8D5F-B0607A150B78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06363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このような部品も用意しています。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5A997-C364-4C97-8D5F-B0607A150B78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06363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904D-F513-4ED9-9669-5C8317FE9FA6}" type="datetimeFigureOut">
              <a:rPr kumimoji="1" lang="ja-JP" altLang="en-US" smtClean="0"/>
              <a:pPr/>
              <a:t>2015/10/1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C9E-5E72-4DF6-9B8A-3B1F6447DA1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903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904D-F513-4ED9-9669-5C8317FE9FA6}" type="datetimeFigureOut">
              <a:rPr kumimoji="1" lang="ja-JP" altLang="en-US" smtClean="0"/>
              <a:pPr/>
              <a:t>2015/10/1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C9E-5E72-4DF6-9B8A-3B1F6447DA1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28704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904D-F513-4ED9-9669-5C8317FE9FA6}" type="datetimeFigureOut">
              <a:rPr kumimoji="1" lang="ja-JP" altLang="en-US" smtClean="0"/>
              <a:pPr/>
              <a:t>2015/10/1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C9E-5E72-4DF6-9B8A-3B1F6447DA1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05764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904D-F513-4ED9-9669-5C8317FE9FA6}" type="datetimeFigureOut">
              <a:rPr kumimoji="1" lang="ja-JP" altLang="en-US" smtClean="0"/>
              <a:pPr/>
              <a:t>2015/10/1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C9E-5E72-4DF6-9B8A-3B1F6447DA1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04400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904D-F513-4ED9-9669-5C8317FE9FA6}" type="datetimeFigureOut">
              <a:rPr kumimoji="1" lang="ja-JP" altLang="en-US" smtClean="0"/>
              <a:pPr/>
              <a:t>2015/10/1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C9E-5E72-4DF6-9B8A-3B1F6447DA1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53259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904D-F513-4ED9-9669-5C8317FE9FA6}" type="datetimeFigureOut">
              <a:rPr kumimoji="1" lang="ja-JP" altLang="en-US" smtClean="0"/>
              <a:pPr/>
              <a:t>2015/10/1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C9E-5E72-4DF6-9B8A-3B1F6447DA1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90231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904D-F513-4ED9-9669-5C8317FE9FA6}" type="datetimeFigureOut">
              <a:rPr kumimoji="1" lang="ja-JP" altLang="en-US" smtClean="0"/>
              <a:pPr/>
              <a:t>2015/10/1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C9E-5E72-4DF6-9B8A-3B1F6447DA1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31353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904D-F513-4ED9-9669-5C8317FE9FA6}" type="datetimeFigureOut">
              <a:rPr kumimoji="1" lang="ja-JP" altLang="en-US" smtClean="0"/>
              <a:pPr/>
              <a:t>2015/10/1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C9E-5E72-4DF6-9B8A-3B1F6447DA1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618176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904D-F513-4ED9-9669-5C8317FE9FA6}" type="datetimeFigureOut">
              <a:rPr kumimoji="1" lang="ja-JP" altLang="en-US" smtClean="0"/>
              <a:pPr/>
              <a:t>2015/10/1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C9E-5E72-4DF6-9B8A-3B1F6447DA1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07787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904D-F513-4ED9-9669-5C8317FE9FA6}" type="datetimeFigureOut">
              <a:rPr kumimoji="1" lang="ja-JP" altLang="en-US" smtClean="0"/>
              <a:pPr/>
              <a:t>2015/10/1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C9E-5E72-4DF6-9B8A-3B1F6447DA1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95610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A904D-F513-4ED9-9669-5C8317FE9FA6}" type="datetimeFigureOut">
              <a:rPr kumimoji="1" lang="ja-JP" altLang="en-US" smtClean="0"/>
              <a:pPr/>
              <a:t>2015/10/1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A4C9E-5E72-4DF6-9B8A-3B1F6447DA1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551831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A904D-F513-4ED9-9669-5C8317FE9FA6}" type="datetimeFigureOut">
              <a:rPr kumimoji="1" lang="ja-JP" altLang="en-US" smtClean="0"/>
              <a:pPr/>
              <a:t>2015/10/1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A4C9E-5E72-4DF6-9B8A-3B1F6447DA19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5781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6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8.png"/><Relationship Id="rId7" Type="http://schemas.openxmlformats.org/officeDocument/2006/relationships/image" Target="../media/image1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1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"/>
            <a:ext cx="9169514" cy="5724000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13" name="正方形/長方形 12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pic>
          <p:nvPicPr>
            <p:cNvPr id="10243" name="Picture 3" descr="\\Landisk\10_業務\201410～経営企画室\室員小林\画像\トリミング後\200181-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61198"/>
              <a:ext cx="1288306" cy="12601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グループ化 11"/>
          <p:cNvGrpSpPr/>
          <p:nvPr/>
        </p:nvGrpSpPr>
        <p:grpSpPr>
          <a:xfrm>
            <a:off x="8172399" y="5018900"/>
            <a:ext cx="864097" cy="610907"/>
            <a:chOff x="8172399" y="5018900"/>
            <a:chExt cx="864097" cy="610907"/>
          </a:xfrm>
        </p:grpSpPr>
        <p:sp>
          <p:nvSpPr>
            <p:cNvPr id="15" name="ホームベース 14"/>
            <p:cNvSpPr/>
            <p:nvPr/>
          </p:nvSpPr>
          <p:spPr>
            <a:xfrm rot="5400000">
              <a:off x="8294681" y="4942749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1377984" y="4567689"/>
            <a:ext cx="6938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自分で更新できるホームページ作成サービス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あきばれホームページ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】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の、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お引き渡し時のホームページサンプルです。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304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13" name="正方形/長方形 12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pic>
          <p:nvPicPr>
            <p:cNvPr id="12" name="Picture 2" descr="\\Landisk\10_業務\201410～経営企画室\室員小林\画像\トリミング後\200186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467554"/>
              <a:ext cx="1409700" cy="12537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グループ化 17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9" name="ホームベース 18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pic>
        <p:nvPicPr>
          <p:cNvPr id="2055" name="Picture 7" descr="C:\Users\kobayashi\Downloads\スクリーンショット 2015-08-25 1.00.54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28375" y="945000"/>
            <a:ext cx="4475873" cy="3136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正方形/長方形 20"/>
          <p:cNvSpPr/>
          <p:nvPr/>
        </p:nvSpPr>
        <p:spPr>
          <a:xfrm>
            <a:off x="2046052" y="850768"/>
            <a:ext cx="5051896" cy="330287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>
            <a:spLocks noChangeArrowheads="1"/>
          </p:cNvSpPr>
          <p:nvPr/>
        </p:nvSpPr>
        <p:spPr bwMode="auto">
          <a:xfrm>
            <a:off x="1377984" y="4567689"/>
            <a:ext cx="69384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こちらは「お客さまの声部品」です。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この部品をホームページに追加して、写真や説明文を書き換えます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137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628216" y="947788"/>
            <a:ext cx="3888000" cy="3204533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14" name="正方形/長方形 13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pic>
          <p:nvPicPr>
            <p:cNvPr id="19" name="Picture 2" descr="\\Landisk\10_業務\201410～経営企画室\室員小林\画像\トリミング後\200374-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" y="4467554"/>
              <a:ext cx="1398270" cy="12537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グループ化 17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20" name="ホームベース 19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3" name="正方形/長方形 12"/>
          <p:cNvSpPr/>
          <p:nvPr/>
        </p:nvSpPr>
        <p:spPr>
          <a:xfrm>
            <a:off x="2046052" y="850768"/>
            <a:ext cx="5051896" cy="330287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1377984" y="4567689"/>
            <a:ext cx="69384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こちらは「フォーム部品」。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この部品を追加するだけで、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簡単に「お問合せフォーム」を作成することができます。</a:t>
            </a:r>
          </a:p>
        </p:txBody>
      </p:sp>
    </p:spTree>
    <p:extLst>
      <p:ext uri="{BB962C8B-B14F-4D97-AF65-F5344CB8AC3E}">
        <p14:creationId xmlns="" xmlns:p14="http://schemas.microsoft.com/office/powerpoint/2010/main" val="399332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046052" y="850768"/>
            <a:ext cx="5051896" cy="29428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-10634" y="4441825"/>
            <a:ext cx="9180034" cy="1279525"/>
            <a:chOff x="-10634" y="4441825"/>
            <a:chExt cx="9180034" cy="1279525"/>
          </a:xfrm>
        </p:grpSpPr>
        <p:sp>
          <p:nvSpPr>
            <p:cNvPr id="14" name="正方形/長方形 13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pic>
          <p:nvPicPr>
            <p:cNvPr id="19" name="Picture 3" descr="\\Landisk\10_業務\201410～経営企画室\室員小林\画像\トリミング後\200182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34" y="4467296"/>
              <a:ext cx="1402080" cy="124770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グループ化 17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20" name="ホームベース 19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pic>
        <p:nvPicPr>
          <p:cNvPr id="13" name="Picture 2" descr="C:\Users\kobayashi\Downloads\スクリーンショット 2015-08-25 0.50.32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5230" y="1201316"/>
            <a:ext cx="4813540" cy="23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>
            <a:spLocks noChangeArrowheads="1"/>
          </p:cNvSpPr>
          <p:nvPr/>
        </p:nvSpPr>
        <p:spPr bwMode="auto">
          <a:xfrm>
            <a:off x="1377984" y="4567689"/>
            <a:ext cx="693843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こちらは「お問合せ部品」。お問合せフォームに誘導するための部品です。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こうした部品をたくさんご用意していますので、ぜひご活用ください。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61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6" name="正方形/長方形 5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pic>
          <p:nvPicPr>
            <p:cNvPr id="8" name="Picture 3" descr="\\Landisk\10_業務\201410～経営企画室\室員小林\画像\トリミング後\200181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61198"/>
              <a:ext cx="1288306" cy="12601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グループ化 8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0" name="ホームベース 9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2" name="角丸四角形 11"/>
          <p:cNvSpPr/>
          <p:nvPr/>
        </p:nvSpPr>
        <p:spPr>
          <a:xfrm>
            <a:off x="1151112" y="-3432"/>
            <a:ext cx="1008112" cy="2882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1377984" y="4567689"/>
            <a:ext cx="693843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さてそれでは、実際にホームページを更新してみましょう。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まず最初に、このページに「部品」を追加してみます。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左上の「</a:t>
            </a:r>
            <a:r>
              <a:rPr lang="ja-JP" altLang="en-US" sz="1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部品を追加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」をクリックしてみてください。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6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8" name="正方形/長方形 7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pic>
          <p:nvPicPr>
            <p:cNvPr id="7" name="Picture 2" descr="\\Landisk\10_業務\201410～経営企画室\室員小林\画像\トリミング後\200374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" y="4467554"/>
              <a:ext cx="1398270" cy="12537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1" name="ホームベース 10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3491880" y="2264224"/>
            <a:ext cx="1187624" cy="360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1377984" y="4567689"/>
            <a:ext cx="69384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利用可能な「部品の一覧」が表示されました。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今回は上記の赤枠の部品を利用しますので、クリックしてみてください。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23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 bwMode="auto">
          <a:xfrm>
            <a:off x="0" y="4441825"/>
            <a:ext cx="9169400" cy="12795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ja-JP" altLang="en-US">
              <a:ea typeface="ＭＳ Ｐゴシック" pitchFamily="48" charset="-128"/>
            </a:endParaRPr>
          </a:p>
        </p:txBody>
      </p:sp>
      <p:pic>
        <p:nvPicPr>
          <p:cNvPr id="7" name="Picture 3" descr="\\Landisk\10_業務\201410～経営企画室\室員小林\画像\トリミング後\200181-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1198"/>
            <a:ext cx="1288306" cy="1260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9" name="ホームベース 8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536830" y="1414732"/>
            <a:ext cx="3321170" cy="1854679"/>
          </a:xfrm>
          <a:prstGeom prst="rect">
            <a:avLst/>
          </a:prstGeom>
        </p:spPr>
      </p:pic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1377984" y="4567689"/>
            <a:ext cx="69384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このようにマウスでクリックするだけで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簡単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に「部品」を追加することができます。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つづいてこの部品内の「文章」と「画像」を変更していきましょう。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85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8" name="正方形/長方形 7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pic>
          <p:nvPicPr>
            <p:cNvPr id="7" name="Picture 2" descr="\\Landisk\10_業務\201410～経営企画室\室員小林\画像\トリミング後\200374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" y="4467554"/>
              <a:ext cx="1398270" cy="12537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1" name="ホームベース 10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7946851" y="336956"/>
            <a:ext cx="1187624" cy="2882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/>
        </p:nvGrpSpPr>
        <p:grpSpPr>
          <a:xfrm>
            <a:off x="6372200" y="2847093"/>
            <a:ext cx="313332" cy="603719"/>
            <a:chOff x="4480268" y="2879460"/>
            <a:chExt cx="313332" cy="603719"/>
          </a:xfrm>
        </p:grpSpPr>
        <p:sp>
          <p:nvSpPr>
            <p:cNvPr id="15" name="二等辺三角形 14"/>
            <p:cNvSpPr/>
            <p:nvPr/>
          </p:nvSpPr>
          <p:spPr>
            <a:xfrm rot="19020000">
              <a:off x="4480268" y="2879460"/>
              <a:ext cx="180000" cy="216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角丸四角形 15"/>
            <p:cNvSpPr/>
            <p:nvPr/>
          </p:nvSpPr>
          <p:spPr>
            <a:xfrm rot="19080000">
              <a:off x="4757600" y="2928756"/>
              <a:ext cx="36000" cy="55442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377984" y="4567689"/>
            <a:ext cx="693843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まず上記の矢印の部分に画像を入れてみます。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右上の</a:t>
            </a:r>
            <a:r>
              <a:rPr lang="ja-JP" altLang="en-US" sz="1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赤枠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で囲まれた「</a:t>
            </a:r>
            <a:r>
              <a:rPr lang="ja-JP" altLang="en-US" sz="1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画像を設定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」ボタンをクリックしてください。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05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36512" y="0"/>
            <a:ext cx="9180000" cy="4961811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6" name="正方形/長方形 5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sp>
          <p:nvSpPr>
            <p:cNvPr id="7" name="テキスト ボックス 9"/>
            <p:cNvSpPr txBox="1">
              <a:spLocks noChangeArrowheads="1"/>
            </p:cNvSpPr>
            <p:nvPr/>
          </p:nvSpPr>
          <p:spPr bwMode="auto">
            <a:xfrm>
              <a:off x="1377984" y="4513684"/>
              <a:ext cx="6513785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あらかじめご用意した画像の一覧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が表示されました。</a:t>
              </a:r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>
                <a:spcBef>
                  <a:spcPts val="1200"/>
                </a:spcBef>
              </a:pP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今回は矢印の女性の写真を選ぶことにします。</a:t>
              </a:r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1400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赤枠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で囲まれている「</a:t>
              </a:r>
              <a:r>
                <a:rPr lang="ja-JP" altLang="en-US" sz="1400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決定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」ボタンをクリックしてください。</a:t>
              </a:r>
              <a:endPara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8" name="Picture 3" descr="\\Landisk\10_業務\201410～経営企画室\室員小林\画像\トリミング後\200181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61198"/>
              <a:ext cx="1288306" cy="12601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グループ化 8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0" name="ホームベース 9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2" name="角丸四角形 11"/>
          <p:cNvSpPr/>
          <p:nvPr/>
        </p:nvSpPr>
        <p:spPr>
          <a:xfrm>
            <a:off x="3203848" y="3795720"/>
            <a:ext cx="1404000" cy="2859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 flipV="1">
            <a:off x="3419872" y="669605"/>
            <a:ext cx="313332" cy="603719"/>
            <a:chOff x="4480268" y="2879460"/>
            <a:chExt cx="313332" cy="603719"/>
          </a:xfrm>
        </p:grpSpPr>
        <p:sp>
          <p:nvSpPr>
            <p:cNvPr id="14" name="二等辺三角形 13"/>
            <p:cNvSpPr/>
            <p:nvPr/>
          </p:nvSpPr>
          <p:spPr>
            <a:xfrm rot="19020000">
              <a:off x="4480268" y="2879460"/>
              <a:ext cx="180000" cy="216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角丸四角形 14"/>
            <p:cNvSpPr/>
            <p:nvPr/>
          </p:nvSpPr>
          <p:spPr>
            <a:xfrm rot="19080000">
              <a:off x="4757600" y="2928756"/>
              <a:ext cx="36000" cy="55442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6923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 bwMode="auto">
          <a:xfrm>
            <a:off x="0" y="4441825"/>
            <a:ext cx="9169400" cy="12795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ja-JP" altLang="en-US">
              <a:ea typeface="ＭＳ Ｐゴシック" pitchFamily="48" charset="-128"/>
            </a:endParaRPr>
          </a:p>
        </p:txBody>
      </p:sp>
      <p:sp>
        <p:nvSpPr>
          <p:cNvPr id="12" name="テキスト ボックス 9"/>
          <p:cNvSpPr txBox="1">
            <a:spLocks noChangeArrowheads="1"/>
          </p:cNvSpPr>
          <p:nvPr/>
        </p:nvSpPr>
        <p:spPr bwMode="auto">
          <a:xfrm>
            <a:off x="1386334" y="4639116"/>
            <a:ext cx="651378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最初のサンプル画像が、先ほど選んだ女性の画像に差し替わりました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このようにマウスで選択するだけで、簡単に画像を挿入することができます。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3" name="Picture 3" descr="\\Landisk\10_業務\201410～経営企画室\室員小林\画像\トリミング後\202557-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9880"/>
            <a:ext cx="1298575" cy="12414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グループ化 13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5" name="ホームベース 14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564038" y="2122100"/>
            <a:ext cx="1112807" cy="8195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151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9" name="正方形/長方形 8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pic>
          <p:nvPicPr>
            <p:cNvPr id="10" name="Picture 2" descr="\\Landisk\10_業務\201410～経営企画室\室員小林\画像\トリミング後\200186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467554"/>
              <a:ext cx="1409700" cy="12537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ホームベース 10"/>
          <p:cNvSpPr/>
          <p:nvPr/>
        </p:nvSpPr>
        <p:spPr>
          <a:xfrm>
            <a:off x="8334531" y="4657700"/>
            <a:ext cx="610907" cy="763210"/>
          </a:xfrm>
          <a:prstGeom prst="homePlate">
            <a:avLst>
              <a:gd name="adj" fmla="val 33607"/>
            </a:avLst>
          </a:prstGeom>
          <a:solidFill>
            <a:srgbClr val="FFFF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5050756" y="2713484"/>
            <a:ext cx="313332" cy="603719"/>
            <a:chOff x="4480268" y="2879460"/>
            <a:chExt cx="313332" cy="603719"/>
          </a:xfrm>
        </p:grpSpPr>
        <p:sp>
          <p:nvSpPr>
            <p:cNvPr id="15" name="二等辺三角形 14"/>
            <p:cNvSpPr/>
            <p:nvPr/>
          </p:nvSpPr>
          <p:spPr>
            <a:xfrm rot="19020000">
              <a:off x="4480268" y="2879460"/>
              <a:ext cx="180000" cy="216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角丸四角形 15"/>
            <p:cNvSpPr/>
            <p:nvPr/>
          </p:nvSpPr>
          <p:spPr>
            <a:xfrm rot="19080000">
              <a:off x="4757600" y="2928756"/>
              <a:ext cx="36000" cy="55442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8172399" y="4889346"/>
            <a:ext cx="86409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b="1" dirty="0" smtClean="0"/>
              <a:t>次へ</a:t>
            </a:r>
            <a:endParaRPr kumimoji="1" lang="ja-JP" altLang="en-US" sz="1200" b="1" dirty="0"/>
          </a:p>
        </p:txBody>
      </p:sp>
      <p:sp>
        <p:nvSpPr>
          <p:cNvPr id="19" name="テキスト ボックス 9"/>
          <p:cNvSpPr txBox="1">
            <a:spLocks noChangeArrowheads="1"/>
          </p:cNvSpPr>
          <p:nvPr/>
        </p:nvSpPr>
        <p:spPr bwMode="auto">
          <a:xfrm>
            <a:off x="1386334" y="4639116"/>
            <a:ext cx="651378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それでは続いて、矢印部分の文字を修正してみましょう。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矢印の部分をクリックしてみてください。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207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"/>
            <a:ext cx="9169514" cy="5724000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8172399" y="5018900"/>
            <a:ext cx="864097" cy="610907"/>
            <a:chOff x="8172399" y="5018900"/>
            <a:chExt cx="864097" cy="610907"/>
          </a:xfrm>
        </p:grpSpPr>
        <p:sp>
          <p:nvSpPr>
            <p:cNvPr id="7" name="ホームベース 6"/>
            <p:cNvSpPr/>
            <p:nvPr/>
          </p:nvSpPr>
          <p:spPr>
            <a:xfrm rot="5400000">
              <a:off x="8294681" y="4942749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52398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 bwMode="auto">
          <a:xfrm>
            <a:off x="0" y="4441825"/>
            <a:ext cx="9169400" cy="12795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ja-JP" altLang="en-US">
              <a:ea typeface="ＭＳ Ｐゴシック" pitchFamily="48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1" name="ホームベース 10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pic>
        <p:nvPicPr>
          <p:cNvPr id="13" name="Picture 2" descr="\\Landisk\10_業務\201410～経営企画室\室員小林\画像\トリミング後\20253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23" y="4472956"/>
            <a:ext cx="731203" cy="1242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9"/>
          <p:cNvSpPr txBox="1">
            <a:spLocks noChangeArrowheads="1"/>
          </p:cNvSpPr>
          <p:nvPr/>
        </p:nvSpPr>
        <p:spPr bwMode="auto">
          <a:xfrm>
            <a:off x="1386334" y="4639116"/>
            <a:ext cx="651378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文字の編集ボタンが表示されました。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まず最初に、元の文章をキーボードで削除していきます。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5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 bwMode="auto">
          <a:xfrm>
            <a:off x="0" y="4441825"/>
            <a:ext cx="9169400" cy="12795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ja-JP" altLang="en-US">
              <a:ea typeface="ＭＳ Ｐゴシック" pitchFamily="48" charset="-128"/>
            </a:endParaRPr>
          </a:p>
        </p:txBody>
      </p:sp>
      <p:pic>
        <p:nvPicPr>
          <p:cNvPr id="9" name="Picture 2" descr="\\Landisk\10_業務\201410～経営企画室\室員小林\画像\トリミング後\20253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23" y="4472956"/>
            <a:ext cx="731203" cy="1242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3779912" y="2713492"/>
            <a:ext cx="1728000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782912" y="2578094"/>
            <a:ext cx="1728000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3774286" y="2471582"/>
            <a:ext cx="1728000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3782912" y="2353452"/>
            <a:ext cx="1728000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3779912" y="2226680"/>
            <a:ext cx="1728000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9"/>
          <p:cNvSpPr txBox="1">
            <a:spLocks noChangeArrowheads="1"/>
          </p:cNvSpPr>
          <p:nvPr/>
        </p:nvSpPr>
        <p:spPr bwMode="auto">
          <a:xfrm>
            <a:off x="1409700" y="4639133"/>
            <a:ext cx="6513785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それでは続いて、キーボードで文章を入力していきましょう。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7" name="Picture 2" descr="\\Landisk\10_業務\201410～経営企画室\室員小林\画像\トリミング後\200186-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467554"/>
            <a:ext cx="1409700" cy="1253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グループ化 17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9" name="ホームベース 18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6948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0" y="4441825"/>
            <a:ext cx="9169400" cy="12795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ja-JP" altLang="en-US">
              <a:ea typeface="ＭＳ Ｐゴシック" pitchFamily="48" charset="-128"/>
            </a:endParaRPr>
          </a:p>
        </p:txBody>
      </p:sp>
      <p:pic>
        <p:nvPicPr>
          <p:cNvPr id="7" name="Picture 2" descr="\\Landisk\10_業務\201410～経営企画室\室員小林\画像\トリミング後\20253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23" y="4472956"/>
            <a:ext cx="731203" cy="1242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Landisk\10_業務\201410～経営企画室\室員小林\画像\トリミング後\200186-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467554"/>
            <a:ext cx="1409700" cy="1253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3780104" y="2353444"/>
            <a:ext cx="1728000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3779912" y="2658244"/>
            <a:ext cx="1736626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779912" y="2892004"/>
            <a:ext cx="1728000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3779912" y="2229688"/>
            <a:ext cx="1728000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5453348" y="2713484"/>
            <a:ext cx="3600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3779912" y="2471590"/>
            <a:ext cx="1728000" cy="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ホームベース 21"/>
          <p:cNvSpPr/>
          <p:nvPr/>
        </p:nvSpPr>
        <p:spPr>
          <a:xfrm>
            <a:off x="8334531" y="4657700"/>
            <a:ext cx="610907" cy="763210"/>
          </a:xfrm>
          <a:prstGeom prst="homePlate">
            <a:avLst>
              <a:gd name="adj" fmla="val 33607"/>
            </a:avLst>
          </a:prstGeom>
          <a:solidFill>
            <a:srgbClr val="FFFF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172399" y="4889346"/>
            <a:ext cx="86409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b="1" dirty="0" smtClean="0"/>
              <a:t>次へ</a:t>
            </a:r>
            <a:endParaRPr kumimoji="1" lang="ja-JP" altLang="en-US" sz="1200" b="1" dirty="0"/>
          </a:p>
        </p:txBody>
      </p:sp>
      <p:pic>
        <p:nvPicPr>
          <p:cNvPr id="24" name="Picture 3" descr="\\Landisk\10_業務\201410～経営企画室\室員小林\画像\トリミング後\202557-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1254"/>
            <a:ext cx="1298575" cy="12414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ホームベース 24"/>
          <p:cNvSpPr/>
          <p:nvPr/>
        </p:nvSpPr>
        <p:spPr>
          <a:xfrm>
            <a:off x="8334531" y="4657700"/>
            <a:ext cx="610907" cy="763210"/>
          </a:xfrm>
          <a:prstGeom prst="homePlate">
            <a:avLst>
              <a:gd name="adj" fmla="val 33607"/>
            </a:avLst>
          </a:prstGeom>
          <a:solidFill>
            <a:srgbClr val="FFFF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172399" y="4889346"/>
            <a:ext cx="86409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b="1" dirty="0" smtClean="0"/>
              <a:t>次へ</a:t>
            </a:r>
            <a:endParaRPr kumimoji="1" lang="ja-JP" altLang="en-US" sz="1200" b="1" dirty="0"/>
          </a:p>
        </p:txBody>
      </p:sp>
      <p:pic>
        <p:nvPicPr>
          <p:cNvPr id="27" name="Picture 3" descr="\\Landisk\10_業務\201410～経営企画室\室員小林\画像\トリミング後\202557-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628"/>
            <a:ext cx="1298575" cy="12414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9"/>
          <p:cNvSpPr txBox="1">
            <a:spLocks noChangeArrowheads="1"/>
          </p:cNvSpPr>
          <p:nvPr/>
        </p:nvSpPr>
        <p:spPr bwMode="auto">
          <a:xfrm>
            <a:off x="1298575" y="4711124"/>
            <a:ext cx="651378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このようにワープロ感覚で、簡単に文字の修正を行うことができます。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745600" y="2742370"/>
            <a:ext cx="1692000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4143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  <p:bldP spid="19" grpId="0" animBg="1"/>
      <p:bldP spid="21" grpId="0" animBg="1"/>
      <p:bldP spid="28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8" name="正方形/長方形 7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9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298575" y="4513684"/>
                <a:ext cx="6513785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文字を実際に打つだけではなく、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メモ帳やワードなので作成した文章をコピーして、貼り付けることも可能です。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上記矢印の部分の文章を変更していきます。</a:t>
                </a:r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7" name="Picture 2" descr="\\Landisk\10_業務\201410～経営企画室\室員小林\画像\トリミング後\20253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23" y="4472956"/>
              <a:ext cx="731203" cy="12420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1" name="ホームベース 10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3" name="テキスト ボックス 9"/>
          <p:cNvSpPr txBox="1">
            <a:spLocks noChangeArrowheads="1"/>
          </p:cNvSpPr>
          <p:nvPr/>
        </p:nvSpPr>
        <p:spPr bwMode="auto">
          <a:xfrm>
            <a:off x="1298575" y="4513684"/>
            <a:ext cx="6513785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それでは次に、文字を装飾してみましょう。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4" name="Picture 2" descr="\\Landisk\10_業務\201410～経営企画室\室員小林\画像\トリミング後\200186-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467554"/>
            <a:ext cx="1409700" cy="1253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5453348" y="2713484"/>
            <a:ext cx="3600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3999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>
            <a:off x="4139952" y="2856836"/>
            <a:ext cx="720080" cy="6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4480268" y="2879460"/>
            <a:ext cx="313332" cy="603719"/>
            <a:chOff x="4480268" y="2879460"/>
            <a:chExt cx="313332" cy="603719"/>
          </a:xfrm>
        </p:grpSpPr>
        <p:sp>
          <p:nvSpPr>
            <p:cNvPr id="24" name="二等辺三角形 23"/>
            <p:cNvSpPr/>
            <p:nvPr/>
          </p:nvSpPr>
          <p:spPr>
            <a:xfrm rot="19020000">
              <a:off x="4480268" y="2879460"/>
              <a:ext cx="180000" cy="216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角丸四角形 24"/>
            <p:cNvSpPr/>
            <p:nvPr/>
          </p:nvSpPr>
          <p:spPr>
            <a:xfrm rot="19080000">
              <a:off x="4757600" y="2928756"/>
              <a:ext cx="36000" cy="55442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27" name="正方形/長方形 26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sp>
          <p:nvSpPr>
            <p:cNvPr id="28" name="テキスト ボックス 9"/>
            <p:cNvSpPr txBox="1">
              <a:spLocks noChangeArrowheads="1"/>
            </p:cNvSpPr>
            <p:nvPr/>
          </p:nvSpPr>
          <p:spPr bwMode="auto">
            <a:xfrm>
              <a:off x="1298575" y="4639116"/>
              <a:ext cx="651378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まず、文字に色をつけてみます。</a:t>
              </a:r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最初に色をつけたい文字を、マウスで選択します。</a:t>
              </a:r>
              <a:endPara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29" name="Picture 3" descr="\\Landisk\10_業務\201410～経営企画室\室員小林\画像\トリミング後\200181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61198"/>
              <a:ext cx="1288306" cy="12601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グループ化 29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31" name="ホームベース 30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5" name="正方形/長方形 14"/>
          <p:cNvSpPr/>
          <p:nvPr/>
        </p:nvSpPr>
        <p:spPr>
          <a:xfrm>
            <a:off x="5453348" y="2713484"/>
            <a:ext cx="3600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3826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5453348" y="2713484"/>
            <a:ext cx="3600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6" name="Picture 8" descr="C:\Users\kobayashi\Desktop\吉本さん資料の画像\文字の選択\スクリーンショット 2015-08-23 21.41.03.bm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pic>
        <p:nvPicPr>
          <p:cNvPr id="2048" name="図 204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pic>
        <p:nvPicPr>
          <p:cNvPr id="2049" name="図 20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pic>
        <p:nvPicPr>
          <p:cNvPr id="2057" name="図 205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pic>
        <p:nvPicPr>
          <p:cNvPr id="2058" name="図 205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pic>
        <p:nvPicPr>
          <p:cNvPr id="2059" name="図 205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pic>
        <p:nvPicPr>
          <p:cNvPr id="2060" name="図 205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grpSp>
        <p:nvGrpSpPr>
          <p:cNvPr id="85" name="グループ化 84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86" name="正方形/長方形 85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sp>
          <p:nvSpPr>
            <p:cNvPr id="87" name="テキスト ボックス 9"/>
            <p:cNvSpPr txBox="1">
              <a:spLocks noChangeArrowheads="1"/>
            </p:cNvSpPr>
            <p:nvPr/>
          </p:nvSpPr>
          <p:spPr bwMode="auto">
            <a:xfrm>
              <a:off x="1298575" y="4639116"/>
              <a:ext cx="651378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まず、文字に色をつけてみます。</a:t>
              </a:r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最初に色をつけたい文字を、マウスで選択します。</a:t>
              </a:r>
              <a:endPara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88" name="Picture 3" descr="\\Landisk\10_業務\201410～経営企画室\室員小林\画像\トリミング後\200181-2.jp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61198"/>
              <a:ext cx="1288306" cy="12601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9" name="グループ化 88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90" name="ホームベース 89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16" name="テキスト ボックス 9"/>
          <p:cNvSpPr txBox="1">
            <a:spLocks noChangeArrowheads="1"/>
          </p:cNvSpPr>
          <p:nvPr/>
        </p:nvSpPr>
        <p:spPr bwMode="auto">
          <a:xfrm>
            <a:off x="1403648" y="4629244"/>
            <a:ext cx="6513785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続いて、</a:t>
            </a:r>
            <a:r>
              <a:rPr lang="ja-JP" altLang="en-US" sz="1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赤枠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で囲まれている「</a:t>
            </a:r>
            <a:r>
              <a:rPr lang="en-US" altLang="ja-JP" sz="1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」ボタンをクリックしてください。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17" name="Picture 2" descr="\\Landisk\10_業務\201410～経営企画室\室員小林\画像\トリミング後\200374-2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" y="4467554"/>
            <a:ext cx="1398270" cy="1253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角丸四角形 49"/>
          <p:cNvSpPr/>
          <p:nvPr/>
        </p:nvSpPr>
        <p:spPr>
          <a:xfrm>
            <a:off x="4949292" y="1849388"/>
            <a:ext cx="180000" cy="14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3418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1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6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bayashi\Desktop\吉本さん資料の画像\スクリーンショット 2015-08-24 4.08.56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8" name="正方形/長方形 7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9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381971" y="4639697"/>
                <a:ext cx="6513785" cy="892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文字の色の一覧が</a:t>
                </a:r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表示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されました。</a:t>
                </a:r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今回は赤色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に文字の色を変更してみましょう。</a:t>
                </a:r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上記</a:t>
                </a:r>
                <a:r>
                  <a:rPr lang="ja-JP" altLang="en-US" sz="1400" dirty="0" smtClean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赤枠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で囲まれている「</a:t>
                </a:r>
                <a:r>
                  <a:rPr lang="ja-JP" altLang="en-US" sz="1400" dirty="0" smtClean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■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」をクリックしてください。</a:t>
                </a:r>
                <a:endPara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7" name="Picture 2" descr="\\Landisk\10_業務\201410～経営企画室\室員小林\画像\トリミング後\20253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23" y="4472956"/>
              <a:ext cx="731203" cy="12420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1" name="ホームベース 10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4941694" y="2281436"/>
            <a:ext cx="144000" cy="14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59986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0" y="-5164"/>
            <a:ext cx="9169514" cy="5724000"/>
            <a:chOff x="0" y="-5164"/>
            <a:chExt cx="9169514" cy="572400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164"/>
              <a:ext cx="9169514" cy="5724000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97215" y="1426168"/>
              <a:ext cx="3234906" cy="1431332"/>
            </a:xfrm>
            <a:prstGeom prst="rect">
              <a:avLst/>
            </a:prstGeom>
          </p:spPr>
        </p:pic>
      </p:grpSp>
      <p:grpSp>
        <p:nvGrpSpPr>
          <p:cNvPr id="9" name="グループ化 8"/>
          <p:cNvGrpSpPr/>
          <p:nvPr/>
        </p:nvGrpSpPr>
        <p:grpSpPr>
          <a:xfrm>
            <a:off x="-108520" y="4441825"/>
            <a:ext cx="9277920" cy="1279525"/>
            <a:chOff x="-108520" y="4441825"/>
            <a:chExt cx="9277920" cy="1279525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12" name="正方形/長方形 11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13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381971" y="4660776"/>
                <a:ext cx="651378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選択して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いた文字の色が赤色に変わりました！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11" name="Picture 3" descr="\\Landisk\10_業務\201410～経営企画室\室員小林\画像\トリミング後\202557-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4479880"/>
              <a:ext cx="1298575" cy="12414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5" name="ホームベース 14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03678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0" y="-5164"/>
            <a:ext cx="9169514" cy="5724000"/>
            <a:chOff x="0" y="-5164"/>
            <a:chExt cx="9169514" cy="5724000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164"/>
              <a:ext cx="9169514" cy="5724000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7600" y="2857500"/>
              <a:ext cx="2122098" cy="170372"/>
            </a:xfrm>
            <a:prstGeom prst="rect">
              <a:avLst/>
            </a:prstGeom>
          </p:spPr>
        </p:pic>
      </p:grpSp>
      <p:cxnSp>
        <p:nvCxnSpPr>
          <p:cNvPr id="8" name="直線コネクタ 7"/>
          <p:cNvCxnSpPr/>
          <p:nvPr/>
        </p:nvCxnSpPr>
        <p:spPr>
          <a:xfrm>
            <a:off x="4139952" y="2987914"/>
            <a:ext cx="432000" cy="6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9" name="グループ化 8"/>
          <p:cNvGrpSpPr/>
          <p:nvPr/>
        </p:nvGrpSpPr>
        <p:grpSpPr>
          <a:xfrm>
            <a:off x="4402684" y="3010538"/>
            <a:ext cx="260331" cy="465640"/>
            <a:chOff x="4480268" y="2879460"/>
            <a:chExt cx="260331" cy="465640"/>
          </a:xfrm>
        </p:grpSpPr>
        <p:sp>
          <p:nvSpPr>
            <p:cNvPr id="10" name="二等辺三角形 9"/>
            <p:cNvSpPr/>
            <p:nvPr/>
          </p:nvSpPr>
          <p:spPr>
            <a:xfrm rot="19020000">
              <a:off x="4480268" y="2879460"/>
              <a:ext cx="180000" cy="216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角丸四角形 10"/>
            <p:cNvSpPr/>
            <p:nvPr/>
          </p:nvSpPr>
          <p:spPr>
            <a:xfrm rot="19080000">
              <a:off x="4704599" y="2949100"/>
              <a:ext cx="36000" cy="39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グループ化 35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37" name="グループ化 36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39" name="正方形/長方形 38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40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388122" y="4639697"/>
                <a:ext cx="6513785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続いて、矢印部分の文字サイズを変更してみましょう。</a:t>
                </a:r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最初に対象の文字をマウスで選択します。</a:t>
                </a:r>
              </a:p>
            </p:txBody>
          </p:sp>
        </p:grpSp>
        <p:pic>
          <p:nvPicPr>
            <p:cNvPr id="38" name="Picture 2" descr="\\Landisk\10_業務\201410～経営企画室\室員小林\画像\トリミング後\20253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23" y="4472956"/>
              <a:ext cx="731203" cy="12420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グループ化 40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42" name="ホームベース 41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57030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4995422" y="2848874"/>
            <a:ext cx="3600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7" name="Picture 5" descr="C:\Users\kobayashi\Desktop\吉本さん資料の画像\文字の選択\スクリーンショット 2015-08-23 21.56.22.bm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kobayashi\Desktop\吉本さん資料の画像\文字の選択\スクリーンショット 2015-08-23 21.56.30.bmp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3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kobayashi\Desktop\吉本さん資料の画像\文字の選択\スクリーンショット 2015-08-23 21.56.37.bmp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kobayashi\Desktop\吉本さん資料の画像\文字の選択\スクリーンショット 2015-08-23 21.56.42.bmp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kobayashi\Desktop\吉本さん資料の画像\文字の選択\スクリーンショット 2015-08-23 21.56.49.bmp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9" name="正方形/長方形 8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10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298575" y="4639697"/>
                <a:ext cx="6513785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続いて、矢印部分の文字サイズを変更してみましょう。</a:t>
                </a:r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最初に対象の文字をマウスで選択します。</a:t>
                </a:r>
              </a:p>
            </p:txBody>
          </p:sp>
        </p:grpSp>
        <p:pic>
          <p:nvPicPr>
            <p:cNvPr id="8" name="Picture 2" descr="\\Landisk\10_業務\201410～経営企画室\室員小林\画像\トリミング後\202532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23" y="4472956"/>
              <a:ext cx="731203" cy="12420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グループ化 10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2" name="ホームベース 11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44" name="正方形/長方形 43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pic>
          <p:nvPicPr>
            <p:cNvPr id="43" name="Picture 2" descr="\\Landisk\10_業務\201410～経営企画室\室員小林\画像\トリミング後\202532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23" y="4472956"/>
              <a:ext cx="731203" cy="12420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Picture 2" descr="\\Landisk\10_業務\201410～経営企画室\室員小林\画像\トリミング後\200186-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467554"/>
            <a:ext cx="1409700" cy="1253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角丸四角形 50"/>
          <p:cNvSpPr/>
          <p:nvPr/>
        </p:nvSpPr>
        <p:spPr>
          <a:xfrm>
            <a:off x="3808487" y="1839879"/>
            <a:ext cx="504000" cy="180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8324799" y="4810100"/>
            <a:ext cx="864097" cy="763210"/>
            <a:chOff x="8172399" y="4893077"/>
            <a:chExt cx="864097" cy="763210"/>
          </a:xfrm>
        </p:grpSpPr>
        <p:sp>
          <p:nvSpPr>
            <p:cNvPr id="26" name="ホームベース 25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29" name="テキスト ボックス 9"/>
          <p:cNvSpPr txBox="1">
            <a:spLocks noChangeArrowheads="1"/>
          </p:cNvSpPr>
          <p:nvPr/>
        </p:nvSpPr>
        <p:spPr bwMode="auto">
          <a:xfrm>
            <a:off x="1388122" y="4639697"/>
            <a:ext cx="651378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続いて、矢印部分の文字サイズを変更してみましょう。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最初に対象の文字をマウスで選択します。</a:t>
            </a:r>
          </a:p>
        </p:txBody>
      </p:sp>
      <p:sp>
        <p:nvSpPr>
          <p:cNvPr id="30" name="テキスト ボックス 9"/>
          <p:cNvSpPr txBox="1">
            <a:spLocks noChangeArrowheads="1"/>
          </p:cNvSpPr>
          <p:nvPr/>
        </p:nvSpPr>
        <p:spPr bwMode="auto">
          <a:xfrm>
            <a:off x="1370583" y="4513683"/>
            <a:ext cx="6873824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それでは、</a:t>
            </a:r>
            <a:r>
              <a:rPr lang="ja-JP" altLang="en-US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赤枠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で囲まれている「</a:t>
            </a:r>
            <a:r>
              <a:rPr lang="ja-JP" altLang="en-US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文字サイズ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」ボタンをクリックしてください。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81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"/>
            <a:ext cx="9169514" cy="5724000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8172399" y="5018900"/>
            <a:ext cx="864097" cy="610907"/>
            <a:chOff x="8172399" y="5018900"/>
            <a:chExt cx="864097" cy="610907"/>
          </a:xfrm>
        </p:grpSpPr>
        <p:sp>
          <p:nvSpPr>
            <p:cNvPr id="7" name="ホームベース 6"/>
            <p:cNvSpPr/>
            <p:nvPr/>
          </p:nvSpPr>
          <p:spPr>
            <a:xfrm rot="5400000">
              <a:off x="8294681" y="4942749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5611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bayashi\Desktop\吉本さん資料の画像\スクリーンショット 2015-08-24 4.28.48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角丸四角形 4"/>
          <p:cNvSpPr/>
          <p:nvPr/>
        </p:nvSpPr>
        <p:spPr>
          <a:xfrm>
            <a:off x="3843366" y="2353468"/>
            <a:ext cx="612000" cy="216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9" name="正方形/長方形 8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10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403648" y="4629345"/>
                <a:ext cx="6513785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選択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できる文字サイズ</a:t>
                </a:r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が表示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されます。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今回は「</a:t>
                </a:r>
                <a:r>
                  <a:rPr lang="en-US" altLang="ja-JP" sz="1400" dirty="0" smtClean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24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」をクリックしてみてください。</a:t>
                </a:r>
                <a:endPara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8" name="Picture 2" descr="\\Landisk\10_業務\201410～経営企画室\室員小林\画像\トリミング後\200374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" y="4467554"/>
              <a:ext cx="1398270" cy="12537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グループ化 10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2" name="ホームベース 11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72151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4986796" y="2848874"/>
            <a:ext cx="3600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467818" y="1302588"/>
            <a:ext cx="3467819" cy="2147977"/>
          </a:xfrm>
          <a:prstGeom prst="rect">
            <a:avLst/>
          </a:prstGeom>
        </p:spPr>
      </p:pic>
      <p:grpSp>
        <p:nvGrpSpPr>
          <p:cNvPr id="23" name="グループ化 22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26" name="正方形/長方形 25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pic>
          <p:nvPicPr>
            <p:cNvPr id="25" name="Picture 2" descr="\\Landisk\10_業務\201410～経営企画室\室員小林\画像\トリミング後\200374-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" y="4467554"/>
              <a:ext cx="1398270" cy="12537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グループ化 27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29" name="ホームベース 28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pic>
        <p:nvPicPr>
          <p:cNvPr id="32" name="Picture 2" descr="\\Landisk\10_業務\201410～経営企画室\室員小林\画像\トリミング後\200186-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467554"/>
            <a:ext cx="1409700" cy="1253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403648" y="4629345"/>
            <a:ext cx="651378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選択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できる文字サイズ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が表示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されます。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今回は「</a:t>
            </a:r>
            <a:r>
              <a:rPr lang="en-US" altLang="ja-JP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24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」をクリックしてみてください。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テキスト ボックス 9"/>
          <p:cNvSpPr txBox="1">
            <a:spLocks noChangeArrowheads="1"/>
          </p:cNvSpPr>
          <p:nvPr/>
        </p:nvSpPr>
        <p:spPr bwMode="auto">
          <a:xfrm>
            <a:off x="1403648" y="4639116"/>
            <a:ext cx="7035956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選択していた範囲の文字の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サイズ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変わりました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このように文字の色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や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サイズも、簡単に変更することができます。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ja-JP" altLang="en-US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78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9" name="正方形/長方形 8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10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406847" y="4639116"/>
                <a:ext cx="651378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それでは矢印の写真をクリックしてください。</a:t>
                </a:r>
              </a:p>
            </p:txBody>
          </p:sp>
        </p:grpSp>
        <p:pic>
          <p:nvPicPr>
            <p:cNvPr id="8" name="Picture 2" descr="\\Landisk\10_業務\201410～経営企画室\室員小林\画像\トリミング後\20253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23" y="4472956"/>
              <a:ext cx="731203" cy="12420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グループ化 10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2" name="ホームベース 11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6372200" y="2762227"/>
            <a:ext cx="260331" cy="465640"/>
            <a:chOff x="4480268" y="2879460"/>
            <a:chExt cx="260331" cy="465640"/>
          </a:xfrm>
        </p:grpSpPr>
        <p:sp>
          <p:nvSpPr>
            <p:cNvPr id="15" name="二等辺三角形 14"/>
            <p:cNvSpPr/>
            <p:nvPr/>
          </p:nvSpPr>
          <p:spPr>
            <a:xfrm rot="19020000">
              <a:off x="4480268" y="2879460"/>
              <a:ext cx="180000" cy="216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角丸四角形 15"/>
            <p:cNvSpPr/>
            <p:nvPr/>
          </p:nvSpPr>
          <p:spPr>
            <a:xfrm rot="19080000">
              <a:off x="4704599" y="2949100"/>
              <a:ext cx="36000" cy="39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57963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8" name="正方形/長方形 7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9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406847" y="4639116"/>
                <a:ext cx="6513785" cy="892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写真の変更パネルが表示されました。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今度は、画像</a:t>
                </a:r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の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サイズを大きくしてみます。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/>
                </a:r>
                <a:b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</a:br>
                <a:r>
                  <a:rPr lang="ja-JP" altLang="en-US" sz="1400" dirty="0" smtClean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赤枠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で囲まれている「</a:t>
                </a:r>
                <a:r>
                  <a:rPr lang="ja-JP" altLang="en-US" sz="1400" dirty="0" smtClean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大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」をクリックしてみてください</a:t>
                </a:r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。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7" name="Picture 3" descr="\\Landisk\10_業務\201410～経営企画室\室員小林\画像\トリミング後\202557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79880"/>
              <a:ext cx="1298575" cy="12414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1" name="ホームベース 10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7920399" y="3245886"/>
            <a:ext cx="504000" cy="14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7258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9" name="正方形/長方形 8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10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406614" y="4587403"/>
                <a:ext cx="6513785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画像が大きくなりました！</a:t>
                </a:r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今度</a:t>
                </a:r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は画像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を小さく</a:t>
                </a:r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して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みましょう。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赤枠で囲まれている「</a:t>
                </a:r>
                <a:r>
                  <a:rPr lang="ja-JP" altLang="en-US" sz="1400" dirty="0" smtClean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小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」をクリックしてみましょう。</a:t>
                </a:r>
                <a:endPara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8" name="Picture 2" descr="\\Landisk\10_業務\201410～経営企画室\室員小林\画像\トリミング後\200186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467554"/>
              <a:ext cx="1409700" cy="12537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グループ化 10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2" name="ホームベース 11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4" name="角丸四角形 13"/>
          <p:cNvSpPr/>
          <p:nvPr/>
        </p:nvSpPr>
        <p:spPr>
          <a:xfrm>
            <a:off x="7920399" y="3467488"/>
            <a:ext cx="504000" cy="14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25579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grpSp>
        <p:nvGrpSpPr>
          <p:cNvPr id="13" name="グループ化 12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16" name="正方形/長方形 15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17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406613" y="4629925"/>
                <a:ext cx="6513785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このように、簡単に画像を、大きくしたり小さくしたりできます。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それでは赤枠で囲まれている「</a:t>
                </a:r>
                <a:r>
                  <a:rPr lang="ja-JP" altLang="en-US" sz="1400" dirty="0" smtClean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中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」をクリックし、大きさを戻しましょう。</a:t>
                </a:r>
                <a:endPara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15" name="Picture 2" descr="\\Landisk\10_業務\201410～経営企画室\室員小林\画像\トリミング後\20253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23" y="4472956"/>
              <a:ext cx="731203" cy="12420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グループ化 17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9" name="ホームベース 18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21" name="角丸四角形 20"/>
          <p:cNvSpPr/>
          <p:nvPr/>
        </p:nvSpPr>
        <p:spPr>
          <a:xfrm>
            <a:off x="7920399" y="3352047"/>
            <a:ext cx="504000" cy="14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65307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8" name="正方形/長方形 7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9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406613" y="4617398"/>
                <a:ext cx="6513785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今度は、写真の位置を左に動かしてみましょう。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赤枠で囲まれている「</a:t>
                </a:r>
                <a:r>
                  <a:rPr lang="ja-JP" altLang="en-US" sz="1400" dirty="0" smtClean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画像を左に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」をクリックしてみてください。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7" name="Picture 2" descr="\\Landisk\10_業務\201410～経営企画室\室員小林\画像\トリミング後\200374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" y="4467554"/>
              <a:ext cx="1398270" cy="12537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1" name="ホームベース 10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7975482" y="2910458"/>
            <a:ext cx="504000" cy="14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6390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obayashi\Desktop\吉本さん資料の画像\いろいろ\スクリーンショット 2015-08-23 22.09.10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8" name="正方形/長方形 7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9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403648" y="4639697"/>
                <a:ext cx="6938432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画像が左に表示されましたね。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それでは、赤枠で囲まれている「</a:t>
                </a:r>
                <a:r>
                  <a:rPr lang="ja-JP" altLang="en-US" sz="1400" dirty="0" smtClean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画像を右に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」をクリックして、元に戻しましょう。</a:t>
                </a:r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7" name="Picture 3" descr="\\Landisk\10_業務\201410～経営企画室\室員小林\画像\トリミング後\202557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79880"/>
              <a:ext cx="1298575" cy="12414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1" name="ホームベース 10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7985007" y="2785492"/>
            <a:ext cx="504000" cy="14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8060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4"/>
            <a:ext cx="9169514" cy="5724000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17" name="正方形/長方形 16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18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403648" y="4562251"/>
                <a:ext cx="6513785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簡単に写真の位置を変更することができました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。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それでは続いて、デザインを変えてみましょう。</a:t>
                </a:r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右上の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赤枠で囲まれている「</a:t>
                </a:r>
                <a:r>
                  <a:rPr lang="ja-JP" altLang="en-US" sz="1400" dirty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部品デザイン</a:t>
                </a:r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」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をクリックしてみてください。</a:t>
                </a:r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16" name="Picture 2" descr="\\Landisk\10_業務\201410～経営企画室\室員小林\画像\トリミング後\20253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23" y="4472956"/>
              <a:ext cx="731203" cy="12420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グループ化 18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20" name="ホームベース 19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22" name="角丸四角形 21"/>
          <p:cNvSpPr/>
          <p:nvPr/>
        </p:nvSpPr>
        <p:spPr>
          <a:xfrm>
            <a:off x="8532496" y="178346"/>
            <a:ext cx="612000" cy="216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16909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obayashi\Desktop\吉本さん資料の画像\いろいろ\スクリーンショット 2015-08-23 22.09.49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9" name="正方形/長方形 8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10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475656" y="4639116"/>
                <a:ext cx="6336704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変更できるデザインの一覧が表示されました。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右上の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赤枠で囲まれている部分をクリックしてみてください。</a:t>
                </a:r>
                <a:endPara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8" name="Picture 2" descr="\\Landisk\10_業務\201410～経営企画室\室員小林\画像\トリミング後\200186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467554"/>
              <a:ext cx="1409700" cy="12537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グループ化 10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2" name="ホームベース 11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4" name="角丸四角形 13"/>
          <p:cNvSpPr/>
          <p:nvPr/>
        </p:nvSpPr>
        <p:spPr>
          <a:xfrm>
            <a:off x="7920399" y="913284"/>
            <a:ext cx="936000" cy="14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13594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"/>
            <a:ext cx="9169514" cy="5724000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8172399" y="5018900"/>
            <a:ext cx="864097" cy="610907"/>
            <a:chOff x="8172399" y="5018900"/>
            <a:chExt cx="864097" cy="610907"/>
          </a:xfrm>
        </p:grpSpPr>
        <p:sp>
          <p:nvSpPr>
            <p:cNvPr id="7" name="ホームベース 6"/>
            <p:cNvSpPr/>
            <p:nvPr/>
          </p:nvSpPr>
          <p:spPr>
            <a:xfrm rot="5400000">
              <a:off x="8294681" y="4942749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8144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obayashi\Desktop\吉本さん資料の画像\いろいろ\スクリーンショット 2015-08-23 22.09.27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6" name="正方形/長方形 5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sp>
          <p:nvSpPr>
            <p:cNvPr id="7" name="テキスト ボックス 9"/>
            <p:cNvSpPr txBox="1">
              <a:spLocks noChangeArrowheads="1"/>
            </p:cNvSpPr>
            <p:nvPr/>
          </p:nvSpPr>
          <p:spPr bwMode="auto">
            <a:xfrm>
              <a:off x="1514599" y="4657700"/>
              <a:ext cx="694583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デザインが変更されました。</a:t>
              </a:r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つづいて赤枠で囲まれている部分をクリックし、</a:t>
              </a: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/>
              </a:r>
              <a:b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</a:b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別のデザインに変更してみましょう。</a:t>
              </a:r>
              <a:endPara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8" name="Picture 3" descr="\\Landisk\10_業務\201410～経営企画室\室員小林\画像\トリミング後\200181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61198"/>
              <a:ext cx="1288306" cy="12601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グループ化 8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0" name="ホームベース 9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2" name="角丸四角形 11"/>
          <p:cNvSpPr/>
          <p:nvPr/>
        </p:nvSpPr>
        <p:spPr>
          <a:xfrm>
            <a:off x="7920399" y="1470314"/>
            <a:ext cx="936000" cy="14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21966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obayashi\Desktop\吉本さん資料の画像\いろいろ\スクリーンショット 2015-08-23 22.09.39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9" name="正方形/長方形 8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10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514599" y="4639116"/>
                <a:ext cx="7161857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このように簡単に色や装飾を変更できます。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それでは、上記赤枠の「おすすめ」をクリックし、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/>
                </a:r>
                <a:b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</a:b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元のデザインに戻しましょう。</a:t>
                </a:r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8" name="Picture 2" descr="\\Landisk\10_業務\201410～経営企画室\室員小林\画像\トリミング後\20253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23" y="4472956"/>
              <a:ext cx="731203" cy="12420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グループ化 10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2" name="ホームベース 11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4" name="角丸四角形 13"/>
          <p:cNvSpPr/>
          <p:nvPr/>
        </p:nvSpPr>
        <p:spPr>
          <a:xfrm>
            <a:off x="7920399" y="371128"/>
            <a:ext cx="936000" cy="14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05822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kobayashi\Desktop\吉本さん資料の画像\いろいろ\スクリーンショット 2015-08-23 22.09.49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グループ化 14"/>
          <p:cNvGrpSpPr/>
          <p:nvPr/>
        </p:nvGrpSpPr>
        <p:grpSpPr>
          <a:xfrm>
            <a:off x="-38943" y="4441825"/>
            <a:ext cx="9208343" cy="1279525"/>
            <a:chOff x="-38943" y="4441825"/>
            <a:chExt cx="9208343" cy="1279525"/>
          </a:xfrm>
        </p:grpSpPr>
        <p:grpSp>
          <p:nvGrpSpPr>
            <p:cNvPr id="16" name="グループ化 15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18" name="正方形/長方形 17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19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514599" y="4513684"/>
                <a:ext cx="6513785" cy="11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いかがでしたか？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簡単にホームページを変更できることが、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/>
                </a:r>
                <a:b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</a:b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おわかりいただけのではないでしょうか？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17" name="Picture 3" descr="\\Landisk\10_業務\201410～経営企画室\室員小林\画像\トリミング後\202557-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943" y="4479880"/>
              <a:ext cx="1298575" cy="12414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グループ化 19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21" name="ホームベース 20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9079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kobayashi\Desktop\吉本さん資料の画像\いろいろ\スクリーンショット 2015-08-23 22.09.49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12" name="正方形/長方形 11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sp>
          <p:nvSpPr>
            <p:cNvPr id="13" name="テキスト ボックス 9"/>
            <p:cNvSpPr txBox="1">
              <a:spLocks noChangeArrowheads="1"/>
            </p:cNvSpPr>
            <p:nvPr/>
          </p:nvSpPr>
          <p:spPr bwMode="auto">
            <a:xfrm>
              <a:off x="1514599" y="4513684"/>
              <a:ext cx="651378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それでは、最後にホームページ全体のデザインを変更してみましょう</a:t>
              </a:r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。</a:t>
              </a:r>
              <a:endPara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23" name="ホームベース 22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pic>
        <p:nvPicPr>
          <p:cNvPr id="25" name="Picture 2" descr="\\Landisk\10_業務\201410～経営企画室\室員小林\画像\トリミング後\20253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23" y="4472956"/>
            <a:ext cx="731203" cy="1242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207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kobayashi\Desktop\吉本さん資料の画像\いろいろ\スクリーンショット 2015-08-23 22.09.49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角丸四角形 22"/>
          <p:cNvSpPr/>
          <p:nvPr/>
        </p:nvSpPr>
        <p:spPr>
          <a:xfrm>
            <a:off x="25971" y="346745"/>
            <a:ext cx="1188000" cy="216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2"/>
            <a:ext cx="9169516" cy="5724000"/>
          </a:xfrm>
          <a:prstGeom prst="rect">
            <a:avLst/>
          </a:prstGeom>
        </p:spPr>
      </p:pic>
      <p:grpSp>
        <p:nvGrpSpPr>
          <p:cNvPr id="41" name="グループ化 40"/>
          <p:cNvGrpSpPr/>
          <p:nvPr/>
        </p:nvGrpSpPr>
        <p:grpSpPr>
          <a:xfrm>
            <a:off x="1298574" y="181154"/>
            <a:ext cx="1220339" cy="5537681"/>
            <a:chOff x="1298574" y="181154"/>
            <a:chExt cx="1220339" cy="5537681"/>
          </a:xfrm>
        </p:grpSpPr>
        <p:pic>
          <p:nvPicPr>
            <p:cNvPr id="42" name="図 4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574" y="181154"/>
              <a:ext cx="1220339" cy="5537681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5" y="1849468"/>
              <a:ext cx="1108195" cy="720000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5" y="2569468"/>
              <a:ext cx="1108194" cy="725823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4" y="3295291"/>
              <a:ext cx="1108195" cy="741872"/>
            </a:xfrm>
            <a:prstGeom prst="rect">
              <a:avLst/>
            </a:prstGeom>
          </p:spPr>
        </p:pic>
      </p:grpSp>
      <p:grpSp>
        <p:nvGrpSpPr>
          <p:cNvPr id="28" name="グループ化 27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0" y="4441825"/>
              <a:ext cx="9169400" cy="1279525"/>
              <a:chOff x="0" y="4441825"/>
              <a:chExt cx="9169400" cy="1279525"/>
            </a:xfrm>
          </p:grpSpPr>
          <p:sp>
            <p:nvSpPr>
              <p:cNvPr id="36" name="正方形/長方形 35"/>
              <p:cNvSpPr/>
              <p:nvPr/>
            </p:nvSpPr>
            <p:spPr bwMode="auto">
              <a:xfrm>
                <a:off x="0" y="4441825"/>
                <a:ext cx="9169400" cy="12795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ja-JP" altLang="en-US">
                  <a:ea typeface="ＭＳ Ｐゴシック" pitchFamily="48" charset="-128"/>
                </a:endParaRPr>
              </a:p>
            </p:txBody>
          </p:sp>
          <p:sp>
            <p:nvSpPr>
              <p:cNvPr id="37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1475656" y="4639116"/>
                <a:ext cx="6513785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上記赤枠で囲まれている「</a:t>
                </a:r>
                <a:r>
                  <a:rPr lang="ja-JP" altLang="en-US" sz="1400" dirty="0" smtClean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デザインテーマ変更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」をクリックしてください。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en-US" altLang="ja-JP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endPara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35" name="Picture 2" descr="\\Landisk\10_業務\201410～経営企画室\室員小林\画像\トリミング後\200374-2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" y="4467554"/>
              <a:ext cx="1398270" cy="12537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グループ化 37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39" name="ホームベース 38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pic>
        <p:nvPicPr>
          <p:cNvPr id="51" name="Picture 2" descr="\\Landisk\10_業務\201410～経営企画室\室員小林\画像\トリミング後\200186-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467554"/>
            <a:ext cx="1409700" cy="1253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テキスト ボックス 9"/>
          <p:cNvSpPr txBox="1">
            <a:spLocks noChangeArrowheads="1"/>
          </p:cNvSpPr>
          <p:nvPr/>
        </p:nvSpPr>
        <p:spPr bwMode="auto">
          <a:xfrm>
            <a:off x="1514599" y="4585692"/>
            <a:ext cx="6513785" cy="67710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ホームページのデザインが一覧表示されました。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ここからホームページをお好み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のデザインに簡単に変更することができます。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807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2"/>
            <a:ext cx="9169516" cy="5724000"/>
          </a:xfrm>
          <a:prstGeom prst="rect">
            <a:avLst/>
          </a:prstGeom>
        </p:spPr>
      </p:pic>
      <p:grpSp>
        <p:nvGrpSpPr>
          <p:cNvPr id="29" name="グループ化 28"/>
          <p:cNvGrpSpPr/>
          <p:nvPr/>
        </p:nvGrpSpPr>
        <p:grpSpPr>
          <a:xfrm>
            <a:off x="1298574" y="181154"/>
            <a:ext cx="1220339" cy="5537681"/>
            <a:chOff x="1298574" y="181154"/>
            <a:chExt cx="1220339" cy="5537681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574" y="181154"/>
              <a:ext cx="1220339" cy="5537681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5" y="1849468"/>
              <a:ext cx="1108195" cy="720000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5" y="2569468"/>
              <a:ext cx="1108194" cy="725823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4" y="3295291"/>
              <a:ext cx="1108195" cy="741872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9" name="正方形/長方形 8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pic>
          <p:nvPicPr>
            <p:cNvPr id="8" name="Picture 2" descr="\\Landisk\10_業務\201410～経営企画室\室員小林\画像\トリミング後\200374-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" y="4467554"/>
              <a:ext cx="1398270" cy="12537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グループ化 10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2" name="ホームベース 11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pic>
        <p:nvPicPr>
          <p:cNvPr id="63" name="Picture 2" descr="\\Landisk\10_業務\201410～経営企画室\室員小林\画像\トリミング後\200186-2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467554"/>
            <a:ext cx="1409700" cy="1253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テキスト ボックス 9"/>
          <p:cNvSpPr txBox="1">
            <a:spLocks noChangeArrowheads="1"/>
          </p:cNvSpPr>
          <p:nvPr/>
        </p:nvSpPr>
        <p:spPr bwMode="auto">
          <a:xfrm>
            <a:off x="1514599" y="4585692"/>
            <a:ext cx="651378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赤枠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で囲まれた部分をクリックしてみてください。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1223760" y="1849388"/>
            <a:ext cx="1188000" cy="756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677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obayashi\Desktop\吉本さん資料の画像\いろいろ\スクリーンショット 2015-08-23 22.10.02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グループ化 11"/>
          <p:cNvGrpSpPr/>
          <p:nvPr/>
        </p:nvGrpSpPr>
        <p:grpSpPr>
          <a:xfrm>
            <a:off x="1298574" y="181154"/>
            <a:ext cx="1220339" cy="5537681"/>
            <a:chOff x="1298574" y="181154"/>
            <a:chExt cx="1220339" cy="5537681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574" y="181154"/>
              <a:ext cx="1220339" cy="5537681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5" y="1849468"/>
              <a:ext cx="1108195" cy="72000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5" y="2569468"/>
              <a:ext cx="1108194" cy="725823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4" y="3295291"/>
              <a:ext cx="1108195" cy="741872"/>
            </a:xfrm>
            <a:prstGeom prst="rect">
              <a:avLst/>
            </a:prstGeom>
          </p:spPr>
        </p:pic>
      </p:grpSp>
      <p:grpSp>
        <p:nvGrpSpPr>
          <p:cNvPr id="5" name="グループ化 4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6" name="正方形/長方形 5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sp>
          <p:nvSpPr>
            <p:cNvPr id="7" name="テキスト ボックス 9"/>
            <p:cNvSpPr txBox="1">
              <a:spLocks noChangeArrowheads="1"/>
            </p:cNvSpPr>
            <p:nvPr/>
          </p:nvSpPr>
          <p:spPr bwMode="auto">
            <a:xfrm>
              <a:off x="1514599" y="4639697"/>
              <a:ext cx="651378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ホームページ全体のデザイン（色）が変わりましたね。</a:t>
              </a:r>
              <a:endPara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endPara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別のデザインも選んでみましょう。</a:t>
              </a: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/>
              </a:r>
              <a:b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</a:br>
              <a:r>
                <a:rPr lang="ja-JP" altLang="en-US" sz="1400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赤枠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で囲まれた部分をクリックしてください。</a:t>
              </a:r>
              <a:endPara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8" name="Picture 3" descr="\\Landisk\10_業務\201410～経営企画室\室員小林\画像\トリミング後\200181-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61198"/>
              <a:ext cx="1288306" cy="12601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グループ化 8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0" name="ホームベース 9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7" name="角丸四角形 16"/>
          <p:cNvSpPr/>
          <p:nvPr/>
        </p:nvSpPr>
        <p:spPr>
          <a:xfrm>
            <a:off x="1223760" y="2569468"/>
            <a:ext cx="1188000" cy="756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15193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obayashi\Desktop\吉本さん資料の画像\いろいろ\スクリーンショット 2015-08-23 22.10.23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1298574" y="181154"/>
            <a:ext cx="1220339" cy="5537681"/>
            <a:chOff x="1298574" y="181154"/>
            <a:chExt cx="1220339" cy="5537681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574" y="181154"/>
              <a:ext cx="1220339" cy="5537681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5" y="1849468"/>
              <a:ext cx="1108195" cy="72000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5" y="2569468"/>
              <a:ext cx="1108194" cy="725823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4" y="3295291"/>
              <a:ext cx="1108195" cy="741872"/>
            </a:xfrm>
            <a:prstGeom prst="rect">
              <a:avLst/>
            </a:prstGeom>
          </p:spPr>
        </p:pic>
      </p:grpSp>
      <p:sp>
        <p:nvSpPr>
          <p:cNvPr id="11" name="角丸四角形 10"/>
          <p:cNvSpPr/>
          <p:nvPr/>
        </p:nvSpPr>
        <p:spPr>
          <a:xfrm>
            <a:off x="1223760" y="3308384"/>
            <a:ext cx="1188000" cy="756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13" name="正方形/長方形 12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sp>
          <p:nvSpPr>
            <p:cNvPr id="14" name="テキスト ボックス 9"/>
            <p:cNvSpPr txBox="1">
              <a:spLocks noChangeArrowheads="1"/>
            </p:cNvSpPr>
            <p:nvPr/>
          </p:nvSpPr>
          <p:spPr bwMode="auto">
            <a:xfrm>
              <a:off x="1514599" y="4639697"/>
              <a:ext cx="651378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今度は色だけでなく、サイドメニューの位置が右側に変化しました。</a:t>
              </a:r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endPara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別のデザインも選んでみましょう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。</a:t>
              </a: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/>
              </a:r>
              <a:b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</a:br>
              <a:r>
                <a:rPr lang="ja-JP" altLang="en-US" sz="1400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赤枠</a:t>
              </a:r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で囲まれた部分をクリックしてください。</a:t>
              </a:r>
            </a:p>
          </p:txBody>
        </p:sp>
        <p:pic>
          <p:nvPicPr>
            <p:cNvPr id="15" name="Picture 3" descr="\\Landisk\10_業務\201410～経営企画室\室員小林\画像\トリミング後\200181-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61198"/>
              <a:ext cx="1288306" cy="12601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グループ化 15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7" name="ホームベース 16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99376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obayashi\Desktop\吉本さん資料の画像\いろいろ\スクリーンショット 2015-08-23 22.10.37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1298574" y="181154"/>
            <a:ext cx="1220339" cy="5537681"/>
            <a:chOff x="1298574" y="181154"/>
            <a:chExt cx="1220339" cy="5537681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574" y="181154"/>
              <a:ext cx="1220339" cy="5537681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5" y="1849468"/>
              <a:ext cx="1108195" cy="720000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5" y="2569468"/>
              <a:ext cx="1108194" cy="725823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4" y="3295291"/>
              <a:ext cx="1108195" cy="741872"/>
            </a:xfrm>
            <a:prstGeom prst="rect">
              <a:avLst/>
            </a:prstGeom>
          </p:spPr>
        </p:pic>
      </p:grpSp>
      <p:grpSp>
        <p:nvGrpSpPr>
          <p:cNvPr id="10" name="グループ化 9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11" name="正方形/長方形 10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sp>
          <p:nvSpPr>
            <p:cNvPr id="12" name="テキスト ボックス 9"/>
            <p:cNvSpPr txBox="1">
              <a:spLocks noChangeArrowheads="1"/>
            </p:cNvSpPr>
            <p:nvPr/>
          </p:nvSpPr>
          <p:spPr bwMode="auto">
            <a:xfrm>
              <a:off x="1514599" y="4638536"/>
              <a:ext cx="651378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今度は色の変化以外に、</a:t>
              </a: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/>
              </a:r>
              <a:b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</a:b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サイドメニューがなくなって、全体が横長に変化しました。</a:t>
              </a:r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4" name="ホームベース 13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pic>
        <p:nvPicPr>
          <p:cNvPr id="16" name="Picture 3" descr="\\Landisk\10_業務\201410～経営企画室\室員小林\画像\トリミング後\202557-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9880"/>
            <a:ext cx="1298575" cy="12414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584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kobayashi\Desktop\吉本さん資料の画像\いろいろ\スクリーンショット 2015-08-23 22.10.37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4"/>
            <a:ext cx="9169514" cy="57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1298574" y="181154"/>
            <a:ext cx="1220339" cy="5537681"/>
            <a:chOff x="1298574" y="181154"/>
            <a:chExt cx="1220339" cy="5537681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574" y="181154"/>
              <a:ext cx="1220339" cy="5537681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5" y="1849468"/>
              <a:ext cx="1108195" cy="720000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5" y="2569468"/>
              <a:ext cx="1108194" cy="725823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3564" y="3295291"/>
              <a:ext cx="1108195" cy="741872"/>
            </a:xfrm>
            <a:prstGeom prst="rect">
              <a:avLst/>
            </a:prstGeom>
          </p:spPr>
        </p:pic>
      </p:grpSp>
      <p:grpSp>
        <p:nvGrpSpPr>
          <p:cNvPr id="17" name="グループ化 16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18" name="正方形/長方形 17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sp>
          <p:nvSpPr>
            <p:cNvPr id="19" name="テキスト ボックス 9"/>
            <p:cNvSpPr txBox="1">
              <a:spLocks noChangeArrowheads="1"/>
            </p:cNvSpPr>
            <p:nvPr/>
          </p:nvSpPr>
          <p:spPr bwMode="auto">
            <a:xfrm>
              <a:off x="1553717" y="4629244"/>
              <a:ext cx="6762699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いかがでしたでしょう。</a:t>
              </a: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【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あきばれホームページ</a:t>
              </a: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】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なら、</a:t>
              </a: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/>
              </a:r>
              <a:b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</a:b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誰でも簡単にホームページを作成・更新することがご理解頂けましたでしょうか？</a:t>
              </a:r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>
                <a:spcBef>
                  <a:spcPts val="1200"/>
                </a:spcBef>
              </a:pP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以上</a:t>
              </a:r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で説明を終わります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。ありがとう</a:t>
              </a:r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ございました。</a:t>
              </a: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21" name="ホームベース 20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pic>
        <p:nvPicPr>
          <p:cNvPr id="23" name="Picture 2" descr="\\Landisk\10_業務\201410～経営企画室\室員小林\画像\トリミング後\200186-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467554"/>
            <a:ext cx="1409700" cy="1253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1743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"/>
            <a:ext cx="9169514" cy="5724000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8172399" y="5018900"/>
            <a:ext cx="864097" cy="610907"/>
            <a:chOff x="8172399" y="5018900"/>
            <a:chExt cx="864097" cy="610907"/>
          </a:xfrm>
        </p:grpSpPr>
        <p:sp>
          <p:nvSpPr>
            <p:cNvPr id="9" name="ホームベース 8"/>
            <p:cNvSpPr/>
            <p:nvPr/>
          </p:nvSpPr>
          <p:spPr>
            <a:xfrm rot="5400000">
              <a:off x="8294681" y="4942749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703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63"/>
            <a:ext cx="9169514" cy="5724000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8172399" y="5018900"/>
            <a:ext cx="864097" cy="610907"/>
            <a:chOff x="8172399" y="5018900"/>
            <a:chExt cx="864097" cy="610907"/>
          </a:xfrm>
        </p:grpSpPr>
        <p:sp>
          <p:nvSpPr>
            <p:cNvPr id="7" name="ホームベース 6"/>
            <p:cNvSpPr/>
            <p:nvPr/>
          </p:nvSpPr>
          <p:spPr>
            <a:xfrm rot="5400000">
              <a:off x="8294681" y="4942749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85394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402"/>
          <a:stretch/>
        </p:blipFill>
        <p:spPr>
          <a:xfrm>
            <a:off x="0" y="0"/>
            <a:ext cx="9169514" cy="4441676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-10634" y="4441825"/>
            <a:ext cx="9180034" cy="1279525"/>
            <a:chOff x="-10634" y="4441825"/>
            <a:chExt cx="9180034" cy="1279525"/>
          </a:xfrm>
        </p:grpSpPr>
        <p:sp>
          <p:nvSpPr>
            <p:cNvPr id="23" name="正方形/長方形 22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pic>
          <p:nvPicPr>
            <p:cNvPr id="11267" name="Picture 3" descr="\\Landisk\10_業務\201410～経営企画室\室員小林\画像\トリミング後\200182-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34" y="4467296"/>
              <a:ext cx="1402080" cy="124770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15" name="ホームベース 14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1377984" y="4567689"/>
            <a:ext cx="6938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このように本格的なホームページを簡単に作成することができます。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118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kobayashi\Downloads\スクリーンショット 2015-08-25 0.52.24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8337" y="409227"/>
            <a:ext cx="3749366" cy="39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699792" y="337220"/>
            <a:ext cx="3744416" cy="396044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16" name="正方形/長方形 15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pic>
          <p:nvPicPr>
            <p:cNvPr id="12290" name="Picture 2" descr="\\Landisk\10_業務\201410～経営企画室\室員小林\画像\トリミング後\200186-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4467554"/>
              <a:ext cx="1409700" cy="12537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グループ化 18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20" name="ホームベース 19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1377984" y="4567689"/>
            <a:ext cx="6938432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当社サービスでは、上記のような文章やアイコンを組み合わせた「</a:t>
            </a:r>
            <a:r>
              <a:rPr lang="ja-JP" altLang="en-US" sz="1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部品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」を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あらかじめご用意しています。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必要な部分をご自身で書き換えることで、簡単にホームページの変更できます。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11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bayashi\Downloads\スクリーンショット 2015-08-25 0.45.15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2282" y="1005848"/>
            <a:ext cx="5084754" cy="280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0" y="4441825"/>
            <a:ext cx="9169400" cy="1279525"/>
            <a:chOff x="0" y="4441825"/>
            <a:chExt cx="9169400" cy="1279525"/>
          </a:xfrm>
        </p:grpSpPr>
        <p:sp>
          <p:nvSpPr>
            <p:cNvPr id="14" name="正方形/長方形 13"/>
            <p:cNvSpPr/>
            <p:nvPr/>
          </p:nvSpPr>
          <p:spPr bwMode="auto">
            <a:xfrm>
              <a:off x="0" y="4441825"/>
              <a:ext cx="9169400" cy="1279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ja-JP" altLang="en-US">
                <a:ea typeface="ＭＳ Ｐゴシック" pitchFamily="48" charset="-128"/>
              </a:endParaRPr>
            </a:p>
          </p:txBody>
        </p:sp>
        <p:pic>
          <p:nvPicPr>
            <p:cNvPr id="19" name="Picture 3" descr="\\Landisk\10_業務\201410～経営企画室\室員小林\画像\トリミング後\202557-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79880"/>
              <a:ext cx="1298575" cy="12414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グループ化 21"/>
          <p:cNvGrpSpPr/>
          <p:nvPr/>
        </p:nvGrpSpPr>
        <p:grpSpPr>
          <a:xfrm>
            <a:off x="8172399" y="4657700"/>
            <a:ext cx="864097" cy="763210"/>
            <a:chOff x="8172399" y="4893077"/>
            <a:chExt cx="864097" cy="763210"/>
          </a:xfrm>
        </p:grpSpPr>
        <p:sp>
          <p:nvSpPr>
            <p:cNvPr id="23" name="ホームベース 22"/>
            <p:cNvSpPr/>
            <p:nvPr/>
          </p:nvSpPr>
          <p:spPr>
            <a:xfrm>
              <a:off x="8334531" y="4893077"/>
              <a:ext cx="610907" cy="763210"/>
            </a:xfrm>
            <a:prstGeom prst="homePlate">
              <a:avLst>
                <a:gd name="adj" fmla="val 33607"/>
              </a:avLst>
            </a:prstGeom>
            <a:solidFill>
              <a:srgbClr val="FFFF6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 smtClean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8172399" y="5124723"/>
              <a:ext cx="8640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b="1" dirty="0" smtClean="0"/>
                <a:t>次へ</a:t>
              </a:r>
              <a:endParaRPr kumimoji="1" lang="ja-JP" altLang="en-US" sz="1200" b="1" dirty="0"/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2046052" y="850768"/>
            <a:ext cx="5051896" cy="29428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1377984" y="4567689"/>
            <a:ext cx="69384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こちらは「料金表部品」。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この「部品」をホームページに挿入して、文字や書き換えて利用します。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3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1336</Words>
  <Application>Microsoft Office PowerPoint</Application>
  <PresentationFormat>画面に合わせる (16:10)</PresentationFormat>
  <Paragraphs>200</Paragraphs>
  <Slides>49</Slides>
  <Notes>12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0" baseType="lpstr">
      <vt:lpstr>Office ​​テーマ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  <vt:lpstr>スライド 49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小林 奈保子</dc:creator>
  <cp:lastModifiedBy>ogawa</cp:lastModifiedBy>
  <cp:revision>46</cp:revision>
  <dcterms:created xsi:type="dcterms:W3CDTF">2015-08-21T07:44:09Z</dcterms:created>
  <dcterms:modified xsi:type="dcterms:W3CDTF">2015-10-01T09:17:48Z</dcterms:modified>
</cp:coreProperties>
</file>